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7"/>
  </p:notesMasterIdLst>
  <p:handoutMasterIdLst>
    <p:handoutMasterId r:id="rId18"/>
  </p:handoutMasterIdLst>
  <p:sldIdLst>
    <p:sldId id="257" r:id="rId5"/>
    <p:sldId id="398" r:id="rId6"/>
    <p:sldId id="317" r:id="rId7"/>
    <p:sldId id="321" r:id="rId8"/>
    <p:sldId id="394" r:id="rId9"/>
    <p:sldId id="395" r:id="rId10"/>
    <p:sldId id="393" r:id="rId11"/>
    <p:sldId id="399" r:id="rId12"/>
    <p:sldId id="400" r:id="rId13"/>
    <p:sldId id="396" r:id="rId14"/>
    <p:sldId id="397" r:id="rId15"/>
    <p:sldId id="3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C7875F-E390-4825-B126-BA4DF2BA0023}" v="6" dt="2023-06-02T12:52:07.217"/>
    <p1510:client id="{4626D565-7623-440B-B159-7A88B4D549DA}" v="75" dt="2023-06-01T13:30:46.552"/>
    <p1510:client id="{87CAD80D-9C1A-BF4E-81B6-B8D04F1F0E75}" v="25" dt="2023-05-31T15:17:55.650"/>
    <p1510:client id="{A2021E1F-EBD4-4765-BDF9-067C7C10C410}" v="326" dt="2023-06-01T13:14:29.490"/>
    <p1510:client id="{A290CC15-8E5D-4CD3-9517-C48D329BDACA}" v="1" dt="2023-06-01T13:32:28.568"/>
    <p1510:client id="{E4CC9349-208E-49A4-BE67-3E1B60358183}" v="2" dt="2023-06-01T11:22:18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Smith" userId="S::gw22smithrobyn@glow.sch.uk::82eb3771-5f2a-4479-8db1-efd841538e3a" providerId="AD" clId="Web-{9BFDCB70-3F28-45CD-A16E-D427889D28DA}"/>
    <pc:docChg chg="addSld modSld">
      <pc:chgData name="Miss Smith" userId="S::gw22smithrobyn@glow.sch.uk::82eb3771-5f2a-4479-8db1-efd841538e3a" providerId="AD" clId="Web-{9BFDCB70-3F28-45CD-A16E-D427889D28DA}" dt="2023-05-30T15:54:18.492" v="157" actId="1076"/>
      <pc:docMkLst>
        <pc:docMk/>
      </pc:docMkLst>
      <pc:sldChg chg="addSp delSp modSp">
        <pc:chgData name="Miss Smith" userId="S::gw22smithrobyn@glow.sch.uk::82eb3771-5f2a-4479-8db1-efd841538e3a" providerId="AD" clId="Web-{9BFDCB70-3F28-45CD-A16E-D427889D28DA}" dt="2023-05-30T15:49:21.501" v="104" actId="1076"/>
        <pc:sldMkLst>
          <pc:docMk/>
          <pc:sldMk cId="1421593521" sldId="393"/>
        </pc:sldMkLst>
        <pc:picChg chg="add del">
          <ac:chgData name="Miss Smith" userId="S::gw22smithrobyn@glow.sch.uk::82eb3771-5f2a-4479-8db1-efd841538e3a" providerId="AD" clId="Web-{9BFDCB70-3F28-45CD-A16E-D427889D28DA}" dt="2023-05-30T15:48:53.514" v="95"/>
          <ac:picMkLst>
            <pc:docMk/>
            <pc:sldMk cId="1421593521" sldId="393"/>
            <ac:picMk id="3" creationId="{E1135234-0334-4B9E-B88A-789A3E907B28}"/>
          </ac:picMkLst>
        </pc:picChg>
        <pc:picChg chg="add mod">
          <ac:chgData name="Miss Smith" userId="S::gw22smithrobyn@glow.sch.uk::82eb3771-5f2a-4479-8db1-efd841538e3a" providerId="AD" clId="Web-{9BFDCB70-3F28-45CD-A16E-D427889D28DA}" dt="2023-05-30T15:49:21.501" v="104" actId="1076"/>
          <ac:picMkLst>
            <pc:docMk/>
            <pc:sldMk cId="1421593521" sldId="393"/>
            <ac:picMk id="7" creationId="{8D7BBCBC-9099-4307-D639-CC1072935C64}"/>
          </ac:picMkLst>
        </pc:picChg>
      </pc:sldChg>
      <pc:sldChg chg="addSp delSp modSp">
        <pc:chgData name="Miss Smith" userId="S::gw22smithrobyn@glow.sch.uk::82eb3771-5f2a-4479-8db1-efd841538e3a" providerId="AD" clId="Web-{9BFDCB70-3F28-45CD-A16E-D427889D28DA}" dt="2023-05-30T15:49:08.891" v="100" actId="1076"/>
        <pc:sldMkLst>
          <pc:docMk/>
          <pc:sldMk cId="628248336" sldId="394"/>
        </pc:sldMkLst>
        <pc:spChg chg="add del">
          <ac:chgData name="Miss Smith" userId="S::gw22smithrobyn@glow.sch.uk::82eb3771-5f2a-4479-8db1-efd841538e3a" providerId="AD" clId="Web-{9BFDCB70-3F28-45CD-A16E-D427889D28DA}" dt="2023-05-30T15:37:20.744" v="2"/>
          <ac:spMkLst>
            <pc:docMk/>
            <pc:sldMk cId="628248336" sldId="394"/>
            <ac:spMk id="3" creationId="{5D4AA345-4E5A-A585-08BB-087078493DE5}"/>
          </ac:spMkLst>
        </pc:spChg>
        <pc:spChg chg="mod">
          <ac:chgData name="Miss Smith" userId="S::gw22smithrobyn@glow.sch.uk::82eb3771-5f2a-4479-8db1-efd841538e3a" providerId="AD" clId="Web-{9BFDCB70-3F28-45CD-A16E-D427889D28DA}" dt="2023-05-30T15:38:46.969" v="6" actId="20577"/>
          <ac:spMkLst>
            <pc:docMk/>
            <pc:sldMk cId="628248336" sldId="394"/>
            <ac:spMk id="23" creationId="{8E5E4638-9BCB-4C2E-914F-CC868E2020D5}"/>
          </ac:spMkLst>
        </pc:spChg>
        <pc:picChg chg="del">
          <ac:chgData name="Miss Smith" userId="S::gw22smithrobyn@glow.sch.uk::82eb3771-5f2a-4479-8db1-efd841538e3a" providerId="AD" clId="Web-{9BFDCB70-3F28-45CD-A16E-D427889D28DA}" dt="2023-05-30T15:37:17.243" v="0"/>
          <ac:picMkLst>
            <pc:docMk/>
            <pc:sldMk cId="628248336" sldId="394"/>
            <ac:picMk id="2" creationId="{2A2AD1B7-9B50-E9AE-CC88-CF1273D9CFDA}"/>
          </ac:picMkLst>
        </pc:picChg>
        <pc:picChg chg="add del mod">
          <ac:chgData name="Miss Smith" userId="S::gw22smithrobyn@glow.sch.uk::82eb3771-5f2a-4479-8db1-efd841538e3a" providerId="AD" clId="Web-{9BFDCB70-3F28-45CD-A16E-D427889D28DA}" dt="2023-05-30T15:48:56.327" v="96"/>
          <ac:picMkLst>
            <pc:docMk/>
            <pc:sldMk cId="628248336" sldId="394"/>
            <ac:picMk id="7" creationId="{FD71407B-2C9C-7553-7C82-8258E60F7A7C}"/>
          </ac:picMkLst>
        </pc:picChg>
        <pc:picChg chg="add mod">
          <ac:chgData name="Miss Smith" userId="S::gw22smithrobyn@glow.sch.uk::82eb3771-5f2a-4479-8db1-efd841538e3a" providerId="AD" clId="Web-{9BFDCB70-3F28-45CD-A16E-D427889D28DA}" dt="2023-05-30T15:49:08.891" v="100" actId="1076"/>
          <ac:picMkLst>
            <pc:docMk/>
            <pc:sldMk cId="628248336" sldId="394"/>
            <ac:picMk id="8" creationId="{56AF8C7F-7181-27F3-B331-82101B97B220}"/>
          </ac:picMkLst>
        </pc:picChg>
      </pc:sldChg>
      <pc:sldChg chg="addSp delSp modSp add replId">
        <pc:chgData name="Miss Smith" userId="S::gw22smithrobyn@glow.sch.uk::82eb3771-5f2a-4479-8db1-efd841538e3a" providerId="AD" clId="Web-{9BFDCB70-3F28-45CD-A16E-D427889D28DA}" dt="2023-05-30T15:43:23.443" v="93" actId="20577"/>
        <pc:sldMkLst>
          <pc:docMk/>
          <pc:sldMk cId="800791864" sldId="395"/>
        </pc:sldMkLst>
        <pc:spChg chg="add mod">
          <ac:chgData name="Miss Smith" userId="S::gw22smithrobyn@glow.sch.uk::82eb3771-5f2a-4479-8db1-efd841538e3a" providerId="AD" clId="Web-{9BFDCB70-3F28-45CD-A16E-D427889D28DA}" dt="2023-05-30T15:42:57.503" v="90" actId="1076"/>
          <ac:spMkLst>
            <pc:docMk/>
            <pc:sldMk cId="800791864" sldId="395"/>
            <ac:spMk id="3" creationId="{6C74DEAA-790D-F0A4-4084-0AEA0AFAE090}"/>
          </ac:spMkLst>
        </pc:spChg>
        <pc:spChg chg="mod">
          <ac:chgData name="Miss Smith" userId="S::gw22smithrobyn@glow.sch.uk::82eb3771-5f2a-4479-8db1-efd841538e3a" providerId="AD" clId="Web-{9BFDCB70-3F28-45CD-A16E-D427889D28DA}" dt="2023-05-30T15:43:23.443" v="93" actId="20577"/>
          <ac:spMkLst>
            <pc:docMk/>
            <pc:sldMk cId="800791864" sldId="395"/>
            <ac:spMk id="23" creationId="{8E5E4638-9BCB-4C2E-914F-CC868E2020D5}"/>
          </ac:spMkLst>
        </pc:spChg>
        <pc:picChg chg="add del mod">
          <ac:chgData name="Miss Smith" userId="S::gw22smithrobyn@glow.sch.uk::82eb3771-5f2a-4479-8db1-efd841538e3a" providerId="AD" clId="Web-{9BFDCB70-3F28-45CD-A16E-D427889D28DA}" dt="2023-05-30T15:41:26.387" v="84"/>
          <ac:picMkLst>
            <pc:docMk/>
            <pc:sldMk cId="800791864" sldId="395"/>
            <ac:picMk id="2" creationId="{6068E30D-DF05-5CC8-8240-57FC7E86FC6D}"/>
          </ac:picMkLst>
        </pc:picChg>
        <pc:picChg chg="del">
          <ac:chgData name="Miss Smith" userId="S::gw22smithrobyn@glow.sch.uk::82eb3771-5f2a-4479-8db1-efd841538e3a" providerId="AD" clId="Web-{9BFDCB70-3F28-45CD-A16E-D427889D28DA}" dt="2023-05-30T15:39:43.895" v="10"/>
          <ac:picMkLst>
            <pc:docMk/>
            <pc:sldMk cId="800791864" sldId="395"/>
            <ac:picMk id="7" creationId="{FD71407B-2C9C-7553-7C82-8258E60F7A7C}"/>
          </ac:picMkLst>
        </pc:picChg>
      </pc:sldChg>
      <pc:sldChg chg="addSp delSp modSp add replId">
        <pc:chgData name="Miss Smith" userId="S::gw22smithrobyn@glow.sch.uk::82eb3771-5f2a-4479-8db1-efd841538e3a" providerId="AD" clId="Web-{9BFDCB70-3F28-45CD-A16E-D427889D28DA}" dt="2023-05-30T15:52:48.407" v="137" actId="20577"/>
        <pc:sldMkLst>
          <pc:docMk/>
          <pc:sldMk cId="2952498505" sldId="396"/>
        </pc:sldMkLst>
        <pc:spChg chg="add del mod">
          <ac:chgData name="Miss Smith" userId="S::gw22smithrobyn@glow.sch.uk::82eb3771-5f2a-4479-8db1-efd841538e3a" providerId="AD" clId="Web-{9BFDCB70-3F28-45CD-A16E-D427889D28DA}" dt="2023-05-30T15:50:18.505" v="118"/>
          <ac:spMkLst>
            <pc:docMk/>
            <pc:sldMk cId="2952498505" sldId="396"/>
            <ac:spMk id="3" creationId="{733A7E3D-8401-952B-76ED-6D9621D062D4}"/>
          </ac:spMkLst>
        </pc:spChg>
        <pc:spChg chg="add del mod">
          <ac:chgData name="Miss Smith" userId="S::gw22smithrobyn@glow.sch.uk::82eb3771-5f2a-4479-8db1-efd841538e3a" providerId="AD" clId="Web-{9BFDCB70-3F28-45CD-A16E-D427889D28DA}" dt="2023-05-30T15:50:19.693" v="119"/>
          <ac:spMkLst>
            <pc:docMk/>
            <pc:sldMk cId="2952498505" sldId="396"/>
            <ac:spMk id="9" creationId="{7D638312-CC89-69C5-E29F-96988A0DE81F}"/>
          </ac:spMkLst>
        </pc:spChg>
        <pc:spChg chg="add mod">
          <ac:chgData name="Miss Smith" userId="S::gw22smithrobyn@glow.sch.uk::82eb3771-5f2a-4479-8db1-efd841538e3a" providerId="AD" clId="Web-{9BFDCB70-3F28-45CD-A16E-D427889D28DA}" dt="2023-05-30T15:52:48.407" v="137" actId="20577"/>
          <ac:spMkLst>
            <pc:docMk/>
            <pc:sldMk cId="2952498505" sldId="396"/>
            <ac:spMk id="10" creationId="{1F48C4FC-A59D-98B4-D6B0-578B387EBA06}"/>
          </ac:spMkLst>
        </pc:spChg>
        <pc:spChg chg="add del mod">
          <ac:chgData name="Miss Smith" userId="S::gw22smithrobyn@glow.sch.uk::82eb3771-5f2a-4479-8db1-efd841538e3a" providerId="AD" clId="Web-{9BFDCB70-3F28-45CD-A16E-D427889D28DA}" dt="2023-05-30T15:52:32.594" v="135"/>
          <ac:spMkLst>
            <pc:docMk/>
            <pc:sldMk cId="2952498505" sldId="396"/>
            <ac:spMk id="12" creationId="{9709FADB-9730-A1BE-C598-31D55C7F7A2A}"/>
          </ac:spMkLst>
        </pc:spChg>
        <pc:spChg chg="mod">
          <ac:chgData name="Miss Smith" userId="S::gw22smithrobyn@glow.sch.uk::82eb3771-5f2a-4479-8db1-efd841538e3a" providerId="AD" clId="Web-{9BFDCB70-3F28-45CD-A16E-D427889D28DA}" dt="2023-05-30T15:50:07.161" v="114" actId="20577"/>
          <ac:spMkLst>
            <pc:docMk/>
            <pc:sldMk cId="2952498505" sldId="396"/>
            <ac:spMk id="22" creationId="{F8FAEED9-1ECD-45F9-87A0-9394BAEABB79}"/>
          </ac:spMkLst>
        </pc:spChg>
        <pc:spChg chg="del">
          <ac:chgData name="Miss Smith" userId="S::gw22smithrobyn@glow.sch.uk::82eb3771-5f2a-4479-8db1-efd841538e3a" providerId="AD" clId="Web-{9BFDCB70-3F28-45CD-A16E-D427889D28DA}" dt="2023-05-30T15:51:23.885" v="129"/>
          <ac:spMkLst>
            <pc:docMk/>
            <pc:sldMk cId="2952498505" sldId="396"/>
            <ac:spMk id="23" creationId="{8E5E4638-9BCB-4C2E-914F-CC868E2020D5}"/>
          </ac:spMkLst>
        </pc:spChg>
        <pc:picChg chg="del">
          <ac:chgData name="Miss Smith" userId="S::gw22smithrobyn@glow.sch.uk::82eb3771-5f2a-4479-8db1-efd841538e3a" providerId="AD" clId="Web-{9BFDCB70-3F28-45CD-A16E-D427889D28DA}" dt="2023-05-30T15:50:08.911" v="115"/>
          <ac:picMkLst>
            <pc:docMk/>
            <pc:sldMk cId="2952498505" sldId="396"/>
            <ac:picMk id="7" creationId="{8D7BBCBC-9099-4307-D639-CC1072935C64}"/>
          </ac:picMkLst>
        </pc:picChg>
        <pc:picChg chg="add mod">
          <ac:chgData name="Miss Smith" userId="S::gw22smithrobyn@glow.sch.uk::82eb3771-5f2a-4479-8db1-efd841538e3a" providerId="AD" clId="Web-{9BFDCB70-3F28-45CD-A16E-D427889D28DA}" dt="2023-05-30T15:51:44.168" v="133" actId="1076"/>
          <ac:picMkLst>
            <pc:docMk/>
            <pc:sldMk cId="2952498505" sldId="396"/>
            <ac:picMk id="13" creationId="{8FA8630C-60AF-B436-B6EC-06D8467125C5}"/>
          </ac:picMkLst>
        </pc:picChg>
        <pc:picChg chg="del">
          <ac:chgData name="Miss Smith" userId="S::gw22smithrobyn@glow.sch.uk::82eb3771-5f2a-4479-8db1-efd841538e3a" providerId="AD" clId="Web-{9BFDCB70-3F28-45CD-A16E-D427889D28DA}" dt="2023-05-30T15:50:10.223" v="116"/>
          <ac:picMkLst>
            <pc:docMk/>
            <pc:sldMk cId="2952498505" sldId="396"/>
            <ac:picMk id="27" creationId="{9E660784-34E2-4CDA-926A-DDD6AAF35046}"/>
          </ac:picMkLst>
        </pc:picChg>
        <pc:picChg chg="del">
          <ac:chgData name="Miss Smith" userId="S::gw22smithrobyn@glow.sch.uk::82eb3771-5f2a-4479-8db1-efd841538e3a" providerId="AD" clId="Web-{9BFDCB70-3F28-45CD-A16E-D427889D28DA}" dt="2023-05-30T15:50:11.473" v="117"/>
          <ac:picMkLst>
            <pc:docMk/>
            <pc:sldMk cId="2952498505" sldId="396"/>
            <ac:picMk id="33" creationId="{48106962-23C6-4DFE-BB3A-E5FFF03F38CE}"/>
          </ac:picMkLst>
        </pc:picChg>
      </pc:sldChg>
      <pc:sldChg chg="addSp delSp modSp add replId">
        <pc:chgData name="Miss Smith" userId="S::gw22smithrobyn@glow.sch.uk::82eb3771-5f2a-4479-8db1-efd841538e3a" providerId="AD" clId="Web-{9BFDCB70-3F28-45CD-A16E-D427889D28DA}" dt="2023-05-30T15:54:18.492" v="157" actId="1076"/>
        <pc:sldMkLst>
          <pc:docMk/>
          <pc:sldMk cId="3393761571" sldId="397"/>
        </pc:sldMkLst>
        <pc:spChg chg="add mod">
          <ac:chgData name="Miss Smith" userId="S::gw22smithrobyn@glow.sch.uk::82eb3771-5f2a-4479-8db1-efd841538e3a" providerId="AD" clId="Web-{9BFDCB70-3F28-45CD-A16E-D427889D28DA}" dt="2023-05-30T15:53:53.365" v="152" actId="1076"/>
          <ac:spMkLst>
            <pc:docMk/>
            <pc:sldMk cId="3393761571" sldId="397"/>
            <ac:spMk id="2" creationId="{FC5EA850-F409-7BB7-B86C-D820676558F6}"/>
          </ac:spMkLst>
        </pc:spChg>
        <pc:spChg chg="del">
          <ac:chgData name="Miss Smith" userId="S::gw22smithrobyn@glow.sch.uk::82eb3771-5f2a-4479-8db1-efd841538e3a" providerId="AD" clId="Web-{9BFDCB70-3F28-45CD-A16E-D427889D28DA}" dt="2023-05-30T15:53:17.191" v="139"/>
          <ac:spMkLst>
            <pc:docMk/>
            <pc:sldMk cId="3393761571" sldId="397"/>
            <ac:spMk id="10" creationId="{1F48C4FC-A59D-98B4-D6B0-578B387EBA06}"/>
          </ac:spMkLst>
        </pc:spChg>
        <pc:spChg chg="mod">
          <ac:chgData name="Miss Smith" userId="S::gw22smithrobyn@glow.sch.uk::82eb3771-5f2a-4479-8db1-efd841538e3a" providerId="AD" clId="Web-{9BFDCB70-3F28-45CD-A16E-D427889D28DA}" dt="2023-05-30T15:53:41.083" v="147" actId="1076"/>
          <ac:spMkLst>
            <pc:docMk/>
            <pc:sldMk cId="3393761571" sldId="397"/>
            <ac:spMk id="22" creationId="{F8FAEED9-1ECD-45F9-87A0-9394BAEABB79}"/>
          </ac:spMkLst>
        </pc:spChg>
        <pc:picChg chg="add mod">
          <ac:chgData name="Miss Smith" userId="S::gw22smithrobyn@glow.sch.uk::82eb3771-5f2a-4479-8db1-efd841538e3a" providerId="AD" clId="Web-{9BFDCB70-3F28-45CD-A16E-D427889D28DA}" dt="2023-05-30T15:54:10.913" v="155" actId="1076"/>
          <ac:picMkLst>
            <pc:docMk/>
            <pc:sldMk cId="3393761571" sldId="397"/>
            <ac:picMk id="3" creationId="{6B47EBFB-27B7-24ED-6507-5EFBBEF3746B}"/>
          </ac:picMkLst>
        </pc:picChg>
        <pc:picChg chg="add mod">
          <ac:chgData name="Miss Smith" userId="S::gw22smithrobyn@glow.sch.uk::82eb3771-5f2a-4479-8db1-efd841538e3a" providerId="AD" clId="Web-{9BFDCB70-3F28-45CD-A16E-D427889D28DA}" dt="2023-05-30T15:54:18.492" v="157" actId="1076"/>
          <ac:picMkLst>
            <pc:docMk/>
            <pc:sldMk cId="3393761571" sldId="397"/>
            <ac:picMk id="7" creationId="{20ACF10B-DB82-048E-7DA2-1B200C646CD8}"/>
          </ac:picMkLst>
        </pc:picChg>
        <pc:picChg chg="del">
          <ac:chgData name="Miss Smith" userId="S::gw22smithrobyn@glow.sch.uk::82eb3771-5f2a-4479-8db1-efd841538e3a" providerId="AD" clId="Web-{9BFDCB70-3F28-45CD-A16E-D427889D28DA}" dt="2023-05-30T15:54:08.382" v="154"/>
          <ac:picMkLst>
            <pc:docMk/>
            <pc:sldMk cId="3393761571" sldId="397"/>
            <ac:picMk id="13" creationId="{8FA8630C-60AF-B436-B6EC-06D8467125C5}"/>
          </ac:picMkLst>
        </pc:picChg>
      </pc:sldChg>
    </pc:docChg>
  </pc:docChgLst>
  <pc:docChgLst>
    <pc:chgData name="Mrs Scott" userId="S::gw19scottnicola@glow.sch.uk::789d0a88-f4f1-49b4-b8af-ad7c0c767a09" providerId="AD" clId="Web-{A3DF43EF-6DF1-6FAE-66EA-87900A589430}"/>
    <pc:docChg chg="addSld modSld sldOrd">
      <pc:chgData name="Mrs Scott" userId="S::gw19scottnicola@glow.sch.uk::789d0a88-f4f1-49b4-b8af-ad7c0c767a09" providerId="AD" clId="Web-{A3DF43EF-6DF1-6FAE-66EA-87900A589430}" dt="2023-05-16T12:43:49.424" v="223" actId="20577"/>
      <pc:docMkLst>
        <pc:docMk/>
      </pc:docMkLst>
      <pc:sldChg chg="addSp delSp modSp">
        <pc:chgData name="Mrs Scott" userId="S::gw19scottnicola@glow.sch.uk::789d0a88-f4f1-49b4-b8af-ad7c0c767a09" providerId="AD" clId="Web-{A3DF43EF-6DF1-6FAE-66EA-87900A589430}" dt="2023-05-16T12:15:32.209" v="70"/>
        <pc:sldMkLst>
          <pc:docMk/>
          <pc:sldMk cId="752814286" sldId="257"/>
        </pc:sldMkLst>
        <pc:spChg chg="mod">
          <ac:chgData name="Mrs Scott" userId="S::gw19scottnicola@glow.sch.uk::789d0a88-f4f1-49b4-b8af-ad7c0c767a09" providerId="AD" clId="Web-{A3DF43EF-6DF1-6FAE-66EA-87900A589430}" dt="2023-05-16T12:15:18.411" v="67" actId="20577"/>
          <ac:spMkLst>
            <pc:docMk/>
            <pc:sldMk cId="752814286" sldId="257"/>
            <ac:spMk id="2" creationId="{286E938C-9D94-4B05-979A-D39FFC457291}"/>
          </ac:spMkLst>
        </pc:spChg>
        <pc:spChg chg="del mod">
          <ac:chgData name="Mrs Scott" userId="S::gw19scottnicola@glow.sch.uk::789d0a88-f4f1-49b4-b8af-ad7c0c767a09" providerId="AD" clId="Web-{A3DF43EF-6DF1-6FAE-66EA-87900A589430}" dt="2023-05-16T12:15:26.005" v="69"/>
          <ac:spMkLst>
            <pc:docMk/>
            <pc:sldMk cId="752814286" sldId="257"/>
            <ac:spMk id="3" creationId="{D9A11267-FC52-4990-8D98-010AFABA5544}"/>
          </ac:spMkLst>
        </pc:spChg>
        <pc:spChg chg="add del mod">
          <ac:chgData name="Mrs Scott" userId="S::gw19scottnicola@glow.sch.uk::789d0a88-f4f1-49b4-b8af-ad7c0c767a09" providerId="AD" clId="Web-{A3DF43EF-6DF1-6FAE-66EA-87900A589430}" dt="2023-05-16T12:15:32.209" v="70"/>
          <ac:spMkLst>
            <pc:docMk/>
            <pc:sldMk cId="752814286" sldId="257"/>
            <ac:spMk id="5" creationId="{A6D57855-06AA-D3FB-FE67-366F8F22BA4E}"/>
          </ac:spMkLst>
        </pc:spChg>
      </pc:sldChg>
      <pc:sldChg chg="addSp delSp modSp">
        <pc:chgData name="Mrs Scott" userId="S::gw19scottnicola@glow.sch.uk::789d0a88-f4f1-49b4-b8af-ad7c0c767a09" providerId="AD" clId="Web-{A3DF43EF-6DF1-6FAE-66EA-87900A589430}" dt="2023-05-16T12:26:39.060" v="149" actId="20577"/>
        <pc:sldMkLst>
          <pc:docMk/>
          <pc:sldMk cId="560021826" sldId="317"/>
        </pc:sldMkLst>
        <pc:spChg chg="mod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2" creationId="{2910D835-B454-4270-BB35-86A187307E6F}"/>
          </ac:spMkLst>
        </pc:spChg>
        <pc:spChg chg="mod">
          <ac:chgData name="Mrs Scott" userId="S::gw19scottnicola@glow.sch.uk::789d0a88-f4f1-49b4-b8af-ad7c0c767a09" providerId="AD" clId="Web-{A3DF43EF-6DF1-6FAE-66EA-87900A589430}" dt="2023-05-16T12:26:39.060" v="149" actId="20577"/>
          <ac:spMkLst>
            <pc:docMk/>
            <pc:sldMk cId="560021826" sldId="317"/>
            <ac:spMk id="3" creationId="{7F7F653B-90B5-4F47-A33F-93DCB2EF68C2}"/>
          </ac:spMkLst>
        </pc:spChg>
        <pc:spChg chg="mod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4" creationId="{E1E7D98D-6710-41D2-B258-E1A1059D29F8}"/>
          </ac:spMkLst>
        </pc:spChg>
        <pc:spChg chg="mod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15" creationId="{40F1DF5B-353A-4270-8C10-6A1509441174}"/>
          </ac:spMkLst>
        </pc:spChg>
        <pc:spChg chg="mod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16" creationId="{4BDCF583-1D5D-4235-97C2-39272B80A0B1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34" creationId="{82184FF4-7029-4ED7-813A-192E60608764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36" creationId="{AAA7AB09-557C-41AD-9113-FF9F68FA1035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38" creationId="{EF99ECAA-1F11-4937-BBA6-51935AB44C9D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46" creationId="{1DB043B4-68C6-45B9-82AC-A5800EADB8DB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48" creationId="{3C64A91D-E535-4C24-A0E3-96A3810E3FDC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50" creationId="{26FC4867-BA3E-4F8E-AB23-684F34DF3D31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61" creationId="{A5931BE0-4B93-4D6C-878E-ACC59D6B4587}"/>
          </ac:spMkLst>
        </pc:spChg>
        <pc:spChg chg="add del">
          <ac:chgData name="Mrs Scott" userId="S::gw19scottnicola@glow.sch.uk::789d0a88-f4f1-49b4-b8af-ad7c0c767a09" providerId="AD" clId="Web-{A3DF43EF-6DF1-6FAE-66EA-87900A589430}" dt="2023-05-16T12:25:32.792" v="146"/>
          <ac:spMkLst>
            <pc:docMk/>
            <pc:sldMk cId="560021826" sldId="317"/>
            <ac:spMk id="67" creationId="{5171FAFB-7223-4BE1-983D-8A0626EAC5E4}"/>
          </ac:spMkLst>
        </pc:spChg>
        <pc:grpChg chg="add del">
          <ac:chgData name="Mrs Scott" userId="S::gw19scottnicola@glow.sch.uk::789d0a88-f4f1-49b4-b8af-ad7c0c767a09" providerId="AD" clId="Web-{A3DF43EF-6DF1-6FAE-66EA-87900A589430}" dt="2023-05-16T12:25:32.792" v="146"/>
          <ac:grpSpMkLst>
            <pc:docMk/>
            <pc:sldMk cId="560021826" sldId="317"/>
            <ac:grpSpMk id="40" creationId="{79DE9FAB-6BBA-4CFE-B67D-77B47F01ECA4}"/>
          </ac:grpSpMkLst>
        </pc:grpChg>
        <pc:grpChg chg="add del">
          <ac:chgData name="Mrs Scott" userId="S::gw19scottnicola@glow.sch.uk::789d0a88-f4f1-49b4-b8af-ad7c0c767a09" providerId="AD" clId="Web-{A3DF43EF-6DF1-6FAE-66EA-87900A589430}" dt="2023-05-16T12:25:32.792" v="146"/>
          <ac:grpSpMkLst>
            <pc:docMk/>
            <pc:sldMk cId="560021826" sldId="317"/>
            <ac:grpSpMk id="55" creationId="{3BDBC526-6DCD-4FF6-8395-D8C22E46E527}"/>
          </ac:grpSpMkLst>
        </pc:grpChg>
        <pc:grpChg chg="add del">
          <ac:chgData name="Mrs Scott" userId="S::gw19scottnicola@glow.sch.uk::789d0a88-f4f1-49b4-b8af-ad7c0c767a09" providerId="AD" clId="Web-{A3DF43EF-6DF1-6FAE-66EA-87900A589430}" dt="2023-05-16T12:25:32.792" v="146"/>
          <ac:grpSpMkLst>
            <pc:docMk/>
            <pc:sldMk cId="560021826" sldId="317"/>
            <ac:grpSpMk id="63" creationId="{C4967C49-2278-4724-94A5-A258F20C3DFA}"/>
          </ac:grpSpMkLst>
        </pc:grpChg>
        <pc:picChg chg="mod ord">
          <ac:chgData name="Mrs Scott" userId="S::gw19scottnicola@glow.sch.uk::789d0a88-f4f1-49b4-b8af-ad7c0c767a09" providerId="AD" clId="Web-{A3DF43EF-6DF1-6FAE-66EA-87900A589430}" dt="2023-05-16T12:25:32.792" v="146"/>
          <ac:picMkLst>
            <pc:docMk/>
            <pc:sldMk cId="560021826" sldId="317"/>
            <ac:picMk id="8" creationId="{5FED7C55-F545-49A1-90FD-D853A25AB453}"/>
          </ac:picMkLst>
        </pc:picChg>
      </pc:sldChg>
      <pc:sldChg chg="addSp delSp modSp mod setBg">
        <pc:chgData name="Mrs Scott" userId="S::gw19scottnicola@glow.sch.uk::789d0a88-f4f1-49b4-b8af-ad7c0c767a09" providerId="AD" clId="Web-{A3DF43EF-6DF1-6FAE-66EA-87900A589430}" dt="2023-05-16T12:26:28.060" v="148" actId="20577"/>
        <pc:sldMkLst>
          <pc:docMk/>
          <pc:sldMk cId="3521561301" sldId="321"/>
        </pc:sldMkLst>
        <pc:spChg chg="mo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4" creationId="{0C329F70-04F7-4C70-BCF8-D4371F54EF2F}"/>
          </ac:spMkLst>
        </pc:spChg>
        <pc:spChg chg="mod">
          <ac:chgData name="Mrs Scott" userId="S::gw19scottnicola@glow.sch.uk::789d0a88-f4f1-49b4-b8af-ad7c0c767a09" providerId="AD" clId="Web-{A3DF43EF-6DF1-6FAE-66EA-87900A589430}" dt="2023-05-16T12:26:28.060" v="148" actId="20577"/>
          <ac:spMkLst>
            <pc:docMk/>
            <pc:sldMk cId="3521561301" sldId="321"/>
            <ac:spMk id="5" creationId="{06A3302E-502D-4151-81C9-5FD6AF9596D6}"/>
          </ac:spMkLst>
        </pc:spChg>
        <pc:spChg chg="mo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6" creationId="{9ED907F8-C614-4D59-A03F-BF9CD5E35703}"/>
          </ac:spMkLst>
        </pc:spChg>
        <pc:spChg chg="mod">
          <ac:chgData name="Mrs Scott" userId="S::gw19scottnicola@glow.sch.uk::789d0a88-f4f1-49b4-b8af-ad7c0c767a09" providerId="AD" clId="Web-{A3DF43EF-6DF1-6FAE-66EA-87900A589430}" dt="2023-05-16T12:19:19.779" v="124" actId="1076"/>
          <ac:spMkLst>
            <pc:docMk/>
            <pc:sldMk cId="3521561301" sldId="321"/>
            <ac:spMk id="11" creationId="{581E8936-2270-47FE-94A4-398CB123EF90}"/>
          </ac:spMkLst>
        </pc:spChg>
        <pc:spChg chg="del mod">
          <ac:chgData name="Mrs Scott" userId="S::gw19scottnicola@glow.sch.uk::789d0a88-f4f1-49b4-b8af-ad7c0c767a09" providerId="AD" clId="Web-{A3DF43EF-6DF1-6FAE-66EA-87900A589430}" dt="2023-05-16T12:18:33.918" v="107"/>
          <ac:spMkLst>
            <pc:docMk/>
            <pc:sldMk cId="3521561301" sldId="321"/>
            <ac:spMk id="13" creationId="{C0287FEC-3826-4868-8D93-52429C6156F5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21" creationId="{82184FF4-7029-4ED7-813A-192E60608764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23" creationId="{AAA7AB09-557C-41AD-9113-FF9F68FA1035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25" creationId="{EF99ECAA-1F11-4937-BBA6-51935AB44C9D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33" creationId="{1DB043B4-68C6-45B9-82AC-A5800EADB8DB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39" creationId="{F77FE770-280D-4DDD-96A8-7FD8E9BC312C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41" creationId="{63437291-597B-452C-9CD1-AAA2D823DF54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43" creationId="{CF07E0C9-4EB6-4A7B-809B-0C5C5E21361A}"/>
          </ac:spMkLst>
        </pc:spChg>
        <pc:spChg chg="add">
          <ac:chgData name="Mrs Scott" userId="S::gw19scottnicola@glow.sch.uk::789d0a88-f4f1-49b4-b8af-ad7c0c767a09" providerId="AD" clId="Web-{A3DF43EF-6DF1-6FAE-66EA-87900A589430}" dt="2023-05-16T12:18:58.966" v="108"/>
          <ac:spMkLst>
            <pc:docMk/>
            <pc:sldMk cId="3521561301" sldId="321"/>
            <ac:spMk id="45" creationId="{6D5AEBCB-3691-4336-A5FB-0B0991ADA895}"/>
          </ac:spMkLst>
        </pc:spChg>
        <pc:grpChg chg="add">
          <ac:chgData name="Mrs Scott" userId="S::gw19scottnicola@glow.sch.uk::789d0a88-f4f1-49b4-b8af-ad7c0c767a09" providerId="AD" clId="Web-{A3DF43EF-6DF1-6FAE-66EA-87900A589430}" dt="2023-05-16T12:18:58.966" v="108"/>
          <ac:grpSpMkLst>
            <pc:docMk/>
            <pc:sldMk cId="3521561301" sldId="321"/>
            <ac:grpSpMk id="27" creationId="{79DE9FAB-6BBA-4CFE-B67D-77B47F01ECA4}"/>
          </ac:grpSpMkLst>
        </pc:grpChg>
        <pc:grpChg chg="add">
          <ac:chgData name="Mrs Scott" userId="S::gw19scottnicola@glow.sch.uk::789d0a88-f4f1-49b4-b8af-ad7c0c767a09" providerId="AD" clId="Web-{A3DF43EF-6DF1-6FAE-66EA-87900A589430}" dt="2023-05-16T12:18:58.966" v="108"/>
          <ac:grpSpMkLst>
            <pc:docMk/>
            <pc:sldMk cId="3521561301" sldId="321"/>
            <ac:grpSpMk id="35" creationId="{69EC2F64-8F06-4CEE-9EA2-76D0D2124726}"/>
          </ac:grpSpMkLst>
        </pc:grpChg>
        <pc:picChg chg="add mod ord">
          <ac:chgData name="Mrs Scott" userId="S::gw19scottnicola@glow.sch.uk::789d0a88-f4f1-49b4-b8af-ad7c0c767a09" providerId="AD" clId="Web-{A3DF43EF-6DF1-6FAE-66EA-87900A589430}" dt="2023-05-16T12:19:40.999" v="127" actId="14100"/>
          <ac:picMkLst>
            <pc:docMk/>
            <pc:sldMk cId="3521561301" sldId="321"/>
            <ac:picMk id="2" creationId="{F532E22E-2C1B-A298-A6EB-6C58774596F1}"/>
          </ac:picMkLst>
        </pc:picChg>
        <pc:picChg chg="mod ord">
          <ac:chgData name="Mrs Scott" userId="S::gw19scottnicola@glow.sch.uk::789d0a88-f4f1-49b4-b8af-ad7c0c767a09" providerId="AD" clId="Web-{A3DF43EF-6DF1-6FAE-66EA-87900A589430}" dt="2023-05-16T12:19:51.061" v="129" actId="14100"/>
          <ac:picMkLst>
            <pc:docMk/>
            <pc:sldMk cId="3521561301" sldId="321"/>
            <ac:picMk id="16" creationId="{361E9ADB-7377-4CF1-9AE4-AEFBDEBEEEEC}"/>
          </ac:picMkLst>
        </pc:picChg>
      </pc:sldChg>
      <pc:sldChg chg="addSp modSp mod ord setBg">
        <pc:chgData name="Mrs Scott" userId="S::gw19scottnicola@glow.sch.uk::789d0a88-f4f1-49b4-b8af-ad7c0c767a09" providerId="AD" clId="Web-{A3DF43EF-6DF1-6FAE-66EA-87900A589430}" dt="2023-05-16T12:43:49.424" v="223" actId="20577"/>
        <pc:sldMkLst>
          <pc:docMk/>
          <pc:sldMk cId="3247798845" sldId="391"/>
        </pc:sldMkLst>
        <pc:spChg chg="mo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4" creationId="{7823E305-6365-4345-8BD1-4A31C61D96CB}"/>
          </ac:spMkLst>
        </pc:spChg>
        <pc:spChg chg="mo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5" creationId="{0B37A3FF-ED32-4C4A-A21F-848A3BF6F896}"/>
          </ac:spMkLst>
        </pc:spChg>
        <pc:spChg chg="mo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6" creationId="{36E60F23-FB58-4EF8-82FD-E86CED25FDD4}"/>
          </ac:spMkLst>
        </pc:spChg>
        <pc:spChg chg="mod">
          <ac:chgData name="Mrs Scott" userId="S::gw19scottnicola@glow.sch.uk::789d0a88-f4f1-49b4-b8af-ad7c0c767a09" providerId="AD" clId="Web-{A3DF43EF-6DF1-6FAE-66EA-87900A589430}" dt="2023-05-16T12:42:52.501" v="214" actId="1076"/>
          <ac:spMkLst>
            <pc:docMk/>
            <pc:sldMk cId="3247798845" sldId="391"/>
            <ac:spMk id="22" creationId="{F8FAEED9-1ECD-45F9-87A0-9394BAEABB79}"/>
          </ac:spMkLst>
        </pc:spChg>
        <pc:spChg chg="mod">
          <ac:chgData name="Mrs Scott" userId="S::gw19scottnicola@glow.sch.uk::789d0a88-f4f1-49b4-b8af-ad7c0c767a09" providerId="AD" clId="Web-{A3DF43EF-6DF1-6FAE-66EA-87900A589430}" dt="2023-05-16T12:43:49.424" v="223" actId="20577"/>
          <ac:spMkLst>
            <pc:docMk/>
            <pc:sldMk cId="3247798845" sldId="391"/>
            <ac:spMk id="23" creationId="{8E5E4638-9BCB-4C2E-914F-CC868E2020D5}"/>
          </ac:spMkLst>
        </pc:spChg>
        <pc:spChg chg="ad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38" creationId="{82184FF4-7029-4ED7-813A-192E60608764}"/>
          </ac:spMkLst>
        </pc:spChg>
        <pc:spChg chg="ad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40" creationId="{AAA7AB09-557C-41AD-9113-FF9F68FA1035}"/>
          </ac:spMkLst>
        </pc:spChg>
        <pc:spChg chg="ad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42" creationId="{EF99ECAA-1F11-4937-BBA6-51935AB44C9D}"/>
          </ac:spMkLst>
        </pc:spChg>
        <pc:spChg chg="add">
          <ac:chgData name="Mrs Scott" userId="S::gw19scottnicola@glow.sch.uk::789d0a88-f4f1-49b4-b8af-ad7c0c767a09" providerId="AD" clId="Web-{A3DF43EF-6DF1-6FAE-66EA-87900A589430}" dt="2023-05-16T12:42:40.266" v="213"/>
          <ac:spMkLst>
            <pc:docMk/>
            <pc:sldMk cId="3247798845" sldId="391"/>
            <ac:spMk id="50" creationId="{1DB043B4-68C6-45B9-82AC-A5800EADB8DB}"/>
          </ac:spMkLst>
        </pc:spChg>
        <pc:grpChg chg="add">
          <ac:chgData name="Mrs Scott" userId="S::gw19scottnicola@glow.sch.uk::789d0a88-f4f1-49b4-b8af-ad7c0c767a09" providerId="AD" clId="Web-{A3DF43EF-6DF1-6FAE-66EA-87900A589430}" dt="2023-05-16T12:42:40.266" v="213"/>
          <ac:grpSpMkLst>
            <pc:docMk/>
            <pc:sldMk cId="3247798845" sldId="391"/>
            <ac:grpSpMk id="44" creationId="{79DE9FAB-6BBA-4CFE-B67D-77B47F01ECA4}"/>
          </ac:grpSpMkLst>
        </pc:grpChg>
        <pc:picChg chg="add mod ord">
          <ac:chgData name="Mrs Scott" userId="S::gw19scottnicola@glow.sch.uk::789d0a88-f4f1-49b4-b8af-ad7c0c767a09" providerId="AD" clId="Web-{A3DF43EF-6DF1-6FAE-66EA-87900A589430}" dt="2023-05-16T12:42:40.266" v="213"/>
          <ac:picMkLst>
            <pc:docMk/>
            <pc:sldMk cId="3247798845" sldId="391"/>
            <ac:picMk id="2" creationId="{3982C03B-1310-2BBC-E242-6F42B932E02F}"/>
          </ac:picMkLst>
        </pc:picChg>
        <pc:picChg chg="mod">
          <ac:chgData name="Mrs Scott" userId="S::gw19scottnicola@glow.sch.uk::789d0a88-f4f1-49b4-b8af-ad7c0c767a09" providerId="AD" clId="Web-{A3DF43EF-6DF1-6FAE-66EA-87900A589430}" dt="2023-05-16T12:42:40.266" v="213"/>
          <ac:picMkLst>
            <pc:docMk/>
            <pc:sldMk cId="3247798845" sldId="391"/>
            <ac:picMk id="27" creationId="{9E660784-34E2-4CDA-926A-DDD6AAF35046}"/>
          </ac:picMkLst>
        </pc:picChg>
        <pc:picChg chg="mod">
          <ac:chgData name="Mrs Scott" userId="S::gw19scottnicola@glow.sch.uk::789d0a88-f4f1-49b4-b8af-ad7c0c767a09" providerId="AD" clId="Web-{A3DF43EF-6DF1-6FAE-66EA-87900A589430}" dt="2023-05-16T12:42:40.266" v="213"/>
          <ac:picMkLst>
            <pc:docMk/>
            <pc:sldMk cId="3247798845" sldId="391"/>
            <ac:picMk id="33" creationId="{48106962-23C6-4DFE-BB3A-E5FFF03F38CE}"/>
          </ac:picMkLst>
        </pc:picChg>
      </pc:sldChg>
      <pc:sldChg chg="modSp add replId">
        <pc:chgData name="Mrs Scott" userId="S::gw19scottnicola@glow.sch.uk::789d0a88-f4f1-49b4-b8af-ad7c0c767a09" providerId="AD" clId="Web-{A3DF43EF-6DF1-6FAE-66EA-87900A589430}" dt="2023-05-16T12:38:10.709" v="193" actId="20577"/>
        <pc:sldMkLst>
          <pc:docMk/>
          <pc:sldMk cId="1001273037" sldId="392"/>
        </pc:sldMkLst>
        <pc:spChg chg="mod">
          <ac:chgData name="Mrs Scott" userId="S::gw19scottnicola@glow.sch.uk::789d0a88-f4f1-49b4-b8af-ad7c0c767a09" providerId="AD" clId="Web-{A3DF43EF-6DF1-6FAE-66EA-87900A589430}" dt="2023-05-16T12:38:10.709" v="193" actId="20577"/>
          <ac:spMkLst>
            <pc:docMk/>
            <pc:sldMk cId="1001273037" sldId="392"/>
            <ac:spMk id="22" creationId="{F8FAEED9-1ECD-45F9-87A0-9394BAEABB79}"/>
          </ac:spMkLst>
        </pc:spChg>
      </pc:sldChg>
      <pc:sldChg chg="modSp add replId">
        <pc:chgData name="Mrs Scott" userId="S::gw19scottnicola@glow.sch.uk::789d0a88-f4f1-49b4-b8af-ad7c0c767a09" providerId="AD" clId="Web-{A3DF43EF-6DF1-6FAE-66EA-87900A589430}" dt="2023-05-16T12:36:55.300" v="180" actId="20577"/>
        <pc:sldMkLst>
          <pc:docMk/>
          <pc:sldMk cId="1421593521" sldId="393"/>
        </pc:sldMkLst>
        <pc:spChg chg="mod">
          <ac:chgData name="Mrs Scott" userId="S::gw19scottnicola@glow.sch.uk::789d0a88-f4f1-49b4-b8af-ad7c0c767a09" providerId="AD" clId="Web-{A3DF43EF-6DF1-6FAE-66EA-87900A589430}" dt="2023-05-16T12:36:55.300" v="180" actId="20577"/>
          <ac:spMkLst>
            <pc:docMk/>
            <pc:sldMk cId="1421593521" sldId="393"/>
            <ac:spMk id="22" creationId="{F8FAEED9-1ECD-45F9-87A0-9394BAEABB79}"/>
          </ac:spMkLst>
        </pc:spChg>
      </pc:sldChg>
      <pc:sldChg chg="addSp modSp add mod replId setBg">
        <pc:chgData name="Mrs Scott" userId="S::gw19scottnicola@glow.sch.uk::789d0a88-f4f1-49b4-b8af-ad7c0c767a09" providerId="AD" clId="Web-{A3DF43EF-6DF1-6FAE-66EA-87900A589430}" dt="2023-05-16T12:40:03.260" v="211" actId="20577"/>
        <pc:sldMkLst>
          <pc:docMk/>
          <pc:sldMk cId="628248336" sldId="394"/>
        </pc:sldMkLst>
        <pc:spChg chg="mo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4" creationId="{7823E305-6365-4345-8BD1-4A31C61D96CB}"/>
          </ac:spMkLst>
        </pc:spChg>
        <pc:spChg chg="mo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5" creationId="{0B37A3FF-ED32-4C4A-A21F-848A3BF6F896}"/>
          </ac:spMkLst>
        </pc:spChg>
        <pc:spChg chg="mo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6" creationId="{36E60F23-FB58-4EF8-82FD-E86CED25FDD4}"/>
          </ac:spMkLst>
        </pc:spChg>
        <pc:spChg chg="mod">
          <ac:chgData name="Mrs Scott" userId="S::gw19scottnicola@glow.sch.uk::789d0a88-f4f1-49b4-b8af-ad7c0c767a09" providerId="AD" clId="Web-{A3DF43EF-6DF1-6FAE-66EA-87900A589430}" dt="2023-05-16T12:39:40.713" v="208" actId="1076"/>
          <ac:spMkLst>
            <pc:docMk/>
            <pc:sldMk cId="628248336" sldId="394"/>
            <ac:spMk id="22" creationId="{F8FAEED9-1ECD-45F9-87A0-9394BAEABB79}"/>
          </ac:spMkLst>
        </pc:spChg>
        <pc:spChg chg="mod">
          <ac:chgData name="Mrs Scott" userId="S::gw19scottnicola@glow.sch.uk::789d0a88-f4f1-49b4-b8af-ad7c0c767a09" providerId="AD" clId="Web-{A3DF43EF-6DF1-6FAE-66EA-87900A589430}" dt="2023-05-16T12:40:03.260" v="211" actId="20577"/>
          <ac:spMkLst>
            <pc:docMk/>
            <pc:sldMk cId="628248336" sldId="394"/>
            <ac:spMk id="23" creationId="{8E5E4638-9BCB-4C2E-914F-CC868E2020D5}"/>
          </ac:spMkLst>
        </pc:spChg>
        <pc:spChg chg="ad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38" creationId="{82184FF4-7029-4ED7-813A-192E60608764}"/>
          </ac:spMkLst>
        </pc:spChg>
        <pc:spChg chg="ad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40" creationId="{AAA7AB09-557C-41AD-9113-FF9F68FA1035}"/>
          </ac:spMkLst>
        </pc:spChg>
        <pc:spChg chg="ad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42" creationId="{EF99ECAA-1F11-4937-BBA6-51935AB44C9D}"/>
          </ac:spMkLst>
        </pc:spChg>
        <pc:spChg chg="add">
          <ac:chgData name="Mrs Scott" userId="S::gw19scottnicola@glow.sch.uk::789d0a88-f4f1-49b4-b8af-ad7c0c767a09" providerId="AD" clId="Web-{A3DF43EF-6DF1-6FAE-66EA-87900A589430}" dt="2023-05-16T12:38:56.445" v="204"/>
          <ac:spMkLst>
            <pc:docMk/>
            <pc:sldMk cId="628248336" sldId="394"/>
            <ac:spMk id="50" creationId="{1DB043B4-68C6-45B9-82AC-A5800EADB8DB}"/>
          </ac:spMkLst>
        </pc:spChg>
        <pc:grpChg chg="add">
          <ac:chgData name="Mrs Scott" userId="S::gw19scottnicola@glow.sch.uk::789d0a88-f4f1-49b4-b8af-ad7c0c767a09" providerId="AD" clId="Web-{A3DF43EF-6DF1-6FAE-66EA-87900A589430}" dt="2023-05-16T12:38:56.445" v="204"/>
          <ac:grpSpMkLst>
            <pc:docMk/>
            <pc:sldMk cId="628248336" sldId="394"/>
            <ac:grpSpMk id="44" creationId="{79DE9FAB-6BBA-4CFE-B67D-77B47F01ECA4}"/>
          </ac:grpSpMkLst>
        </pc:grpChg>
        <pc:picChg chg="add mod ord">
          <ac:chgData name="Mrs Scott" userId="S::gw19scottnicola@glow.sch.uk::789d0a88-f4f1-49b4-b8af-ad7c0c767a09" providerId="AD" clId="Web-{A3DF43EF-6DF1-6FAE-66EA-87900A589430}" dt="2023-05-16T12:38:56.445" v="204"/>
          <ac:picMkLst>
            <pc:docMk/>
            <pc:sldMk cId="628248336" sldId="394"/>
            <ac:picMk id="2" creationId="{2A2AD1B7-9B50-E9AE-CC88-CF1273D9CFDA}"/>
          </ac:picMkLst>
        </pc:picChg>
        <pc:picChg chg="mod">
          <ac:chgData name="Mrs Scott" userId="S::gw19scottnicola@glow.sch.uk::789d0a88-f4f1-49b4-b8af-ad7c0c767a09" providerId="AD" clId="Web-{A3DF43EF-6DF1-6FAE-66EA-87900A589430}" dt="2023-05-16T12:38:56.445" v="204"/>
          <ac:picMkLst>
            <pc:docMk/>
            <pc:sldMk cId="628248336" sldId="394"/>
            <ac:picMk id="27" creationId="{9E660784-34E2-4CDA-926A-DDD6AAF35046}"/>
          </ac:picMkLst>
        </pc:picChg>
        <pc:picChg chg="mod">
          <ac:chgData name="Mrs Scott" userId="S::gw19scottnicola@glow.sch.uk::789d0a88-f4f1-49b4-b8af-ad7c0c767a09" providerId="AD" clId="Web-{A3DF43EF-6DF1-6FAE-66EA-87900A589430}" dt="2023-05-16T12:38:56.445" v="204"/>
          <ac:picMkLst>
            <pc:docMk/>
            <pc:sldMk cId="628248336" sldId="394"/>
            <ac:picMk id="33" creationId="{48106962-23C6-4DFE-BB3A-E5FFF03F38CE}"/>
          </ac:picMkLst>
        </pc:picChg>
      </pc:sldChg>
    </pc:docChg>
  </pc:docChgLst>
  <pc:docChgLst>
    <pc:chgData name="Miss Smith" userId="S::gw22smithrobyn@glow.sch.uk::82eb3771-5f2a-4479-8db1-efd841538e3a" providerId="AD" clId="Web-{55BE5665-8517-462F-BFEB-F536F26DF903}"/>
    <pc:docChg chg="addSld delSld">
      <pc:chgData name="Miss Smith" userId="S::gw22smithrobyn@glow.sch.uk::82eb3771-5f2a-4479-8db1-efd841538e3a" providerId="AD" clId="Web-{55BE5665-8517-462F-BFEB-F536F26DF903}" dt="2023-05-30T15:16:53.402" v="1"/>
      <pc:docMkLst>
        <pc:docMk/>
      </pc:docMkLst>
      <pc:sldChg chg="add del replId">
        <pc:chgData name="Miss Smith" userId="S::gw22smithrobyn@glow.sch.uk::82eb3771-5f2a-4479-8db1-efd841538e3a" providerId="AD" clId="Web-{55BE5665-8517-462F-BFEB-F536F26DF903}" dt="2023-05-30T15:16:53.402" v="1"/>
        <pc:sldMkLst>
          <pc:docMk/>
          <pc:sldMk cId="2594502458" sldId="395"/>
        </pc:sldMkLst>
      </pc:sldChg>
    </pc:docChg>
  </pc:docChgLst>
  <pc:docChgLst>
    <pc:chgData name="Mrs Coney" userId="S::gw12coneywendy@glow.sch.uk::436babaf-3d3e-4fc2-abf7-863d79e18084" providerId="AD" clId="Web-{F9C7A873-EAEC-4CFC-AF5E-438720DC864D}"/>
    <pc:docChg chg="addSld delSld">
      <pc:chgData name="Mrs Coney" userId="S::gw12coneywendy@glow.sch.uk::436babaf-3d3e-4fc2-abf7-863d79e18084" providerId="AD" clId="Web-{F9C7A873-EAEC-4CFC-AF5E-438720DC864D}" dt="2023-05-18T18:42:13.207" v="1"/>
      <pc:docMkLst>
        <pc:docMk/>
      </pc:docMkLst>
      <pc:sldChg chg="add del replId">
        <pc:chgData name="Mrs Coney" userId="S::gw12coneywendy@glow.sch.uk::436babaf-3d3e-4fc2-abf7-863d79e18084" providerId="AD" clId="Web-{F9C7A873-EAEC-4CFC-AF5E-438720DC864D}" dt="2023-05-18T18:42:13.207" v="1"/>
        <pc:sldMkLst>
          <pc:docMk/>
          <pc:sldMk cId="1849579615" sldId="395"/>
        </pc:sldMkLst>
      </pc:sldChg>
    </pc:docChg>
  </pc:docChgLst>
  <pc:docChgLst>
    <pc:chgData name="Mrs Stockdale" userId="S::gw14stockdalejill@glow.sch.uk::067c5486-b727-46c7-9e4a-baa6ad32e86f" providerId="AD" clId="Web-{A290CC15-8E5D-4CD3-9517-C48D329BDACA}"/>
    <pc:docChg chg="modSld">
      <pc:chgData name="Mrs Stockdale" userId="S::gw14stockdalejill@glow.sch.uk::067c5486-b727-46c7-9e4a-baa6ad32e86f" providerId="AD" clId="Web-{A290CC15-8E5D-4CD3-9517-C48D329BDACA}" dt="2023-06-01T13:32:28.568" v="0" actId="14100"/>
      <pc:docMkLst>
        <pc:docMk/>
      </pc:docMkLst>
      <pc:sldChg chg="modSp">
        <pc:chgData name="Mrs Stockdale" userId="S::gw14stockdalejill@glow.sch.uk::067c5486-b727-46c7-9e4a-baa6ad32e86f" providerId="AD" clId="Web-{A290CC15-8E5D-4CD3-9517-C48D329BDACA}" dt="2023-06-01T13:32:28.568" v="0" actId="14100"/>
        <pc:sldMkLst>
          <pc:docMk/>
          <pc:sldMk cId="628248336" sldId="394"/>
        </pc:sldMkLst>
        <pc:picChg chg="mod">
          <ac:chgData name="Mrs Stockdale" userId="S::gw14stockdalejill@glow.sch.uk::067c5486-b727-46c7-9e4a-baa6ad32e86f" providerId="AD" clId="Web-{A290CC15-8E5D-4CD3-9517-C48D329BDACA}" dt="2023-06-01T13:32:28.568" v="0" actId="14100"/>
          <ac:picMkLst>
            <pc:docMk/>
            <pc:sldMk cId="628248336" sldId="394"/>
            <ac:picMk id="8" creationId="{56AF8C7F-7181-27F3-B331-82101B97B220}"/>
          </ac:picMkLst>
        </pc:picChg>
      </pc:sldChg>
    </pc:docChg>
  </pc:docChgLst>
  <pc:docChgLst>
    <pc:chgData name="Nicola Scott" userId="789d0a88-f4f1-49b4-b8af-ad7c0c767a09" providerId="ADAL" clId="{6E9140DC-C4E4-4F93-9F06-872C90598C95}"/>
    <pc:docChg chg="custSel modSld">
      <pc:chgData name="Nicola Scott" userId="789d0a88-f4f1-49b4-b8af-ad7c0c767a09" providerId="ADAL" clId="{6E9140DC-C4E4-4F93-9F06-872C90598C95}" dt="2023-06-01T14:26:23.542" v="11" actId="478"/>
      <pc:docMkLst>
        <pc:docMk/>
      </pc:docMkLst>
      <pc:sldChg chg="delSp mod">
        <pc:chgData name="Nicola Scott" userId="789d0a88-f4f1-49b4-b8af-ad7c0c767a09" providerId="ADAL" clId="{6E9140DC-C4E4-4F93-9F06-872C90598C95}" dt="2023-06-01T14:25:20.359" v="3" actId="478"/>
        <pc:sldMkLst>
          <pc:docMk/>
          <pc:sldMk cId="560021826" sldId="317"/>
        </pc:sldMkLst>
        <pc:spChg chg="del">
          <ac:chgData name="Nicola Scott" userId="789d0a88-f4f1-49b4-b8af-ad7c0c767a09" providerId="ADAL" clId="{6E9140DC-C4E4-4F93-9F06-872C90598C95}" dt="2023-06-01T14:25:20.359" v="3" actId="478"/>
          <ac:spMkLst>
            <pc:docMk/>
            <pc:sldMk cId="560021826" sldId="317"/>
            <ac:spMk id="2" creationId="{2910D835-B454-4270-BB35-86A187307E6F}"/>
          </ac:spMkLst>
        </pc:spChg>
      </pc:sldChg>
      <pc:sldChg chg="delSp mod">
        <pc:chgData name="Nicola Scott" userId="789d0a88-f4f1-49b4-b8af-ad7c0c767a09" providerId="ADAL" clId="{6E9140DC-C4E4-4F93-9F06-872C90598C95}" dt="2023-06-01T14:25:32.673" v="4" actId="478"/>
        <pc:sldMkLst>
          <pc:docMk/>
          <pc:sldMk cId="3521561301" sldId="321"/>
        </pc:sldMkLst>
        <pc:spChg chg="del">
          <ac:chgData name="Nicola Scott" userId="789d0a88-f4f1-49b4-b8af-ad7c0c767a09" providerId="ADAL" clId="{6E9140DC-C4E4-4F93-9F06-872C90598C95}" dt="2023-06-01T14:25:32.673" v="4" actId="478"/>
          <ac:spMkLst>
            <pc:docMk/>
            <pc:sldMk cId="3521561301" sldId="321"/>
            <ac:spMk id="4" creationId="{0C329F70-04F7-4C70-BCF8-D4371F54EF2F}"/>
          </ac:spMkLst>
        </pc:spChg>
      </pc:sldChg>
      <pc:sldChg chg="delSp mod">
        <pc:chgData name="Nicola Scott" userId="789d0a88-f4f1-49b4-b8af-ad7c0c767a09" providerId="ADAL" clId="{6E9140DC-C4E4-4F93-9F06-872C90598C95}" dt="2023-06-01T14:26:23.542" v="11" actId="478"/>
        <pc:sldMkLst>
          <pc:docMk/>
          <pc:sldMk cId="3247798845" sldId="391"/>
        </pc:sldMkLst>
        <pc:spChg chg="del">
          <ac:chgData name="Nicola Scott" userId="789d0a88-f4f1-49b4-b8af-ad7c0c767a09" providerId="ADAL" clId="{6E9140DC-C4E4-4F93-9F06-872C90598C95}" dt="2023-06-01T14:26:23.542" v="11" actId="478"/>
          <ac:spMkLst>
            <pc:docMk/>
            <pc:sldMk cId="3247798845" sldId="391"/>
            <ac:spMk id="4" creationId="{7823E305-6365-4345-8BD1-4A31C61D96CB}"/>
          </ac:spMkLst>
        </pc:spChg>
      </pc:sldChg>
      <pc:sldChg chg="delSp mod">
        <pc:chgData name="Nicola Scott" userId="789d0a88-f4f1-49b4-b8af-ad7c0c767a09" providerId="ADAL" clId="{6E9140DC-C4E4-4F93-9F06-872C90598C95}" dt="2023-06-01T14:25:48.487" v="8" actId="478"/>
        <pc:sldMkLst>
          <pc:docMk/>
          <pc:sldMk cId="1421593521" sldId="393"/>
        </pc:sldMkLst>
        <pc:spChg chg="del">
          <ac:chgData name="Nicola Scott" userId="789d0a88-f4f1-49b4-b8af-ad7c0c767a09" providerId="ADAL" clId="{6E9140DC-C4E4-4F93-9F06-872C90598C95}" dt="2023-06-01T14:25:48.487" v="8" actId="478"/>
          <ac:spMkLst>
            <pc:docMk/>
            <pc:sldMk cId="1421593521" sldId="393"/>
            <ac:spMk id="4" creationId="{7823E305-6365-4345-8BD1-4A31C61D96CB}"/>
          </ac:spMkLst>
        </pc:spChg>
      </pc:sldChg>
      <pc:sldChg chg="delSp modSp mod">
        <pc:chgData name="Nicola Scott" userId="789d0a88-f4f1-49b4-b8af-ad7c0c767a09" providerId="ADAL" clId="{6E9140DC-C4E4-4F93-9F06-872C90598C95}" dt="2023-06-01T14:25:42.544" v="7" actId="478"/>
        <pc:sldMkLst>
          <pc:docMk/>
          <pc:sldMk cId="628248336" sldId="394"/>
        </pc:sldMkLst>
        <pc:spChg chg="del mod">
          <ac:chgData name="Nicola Scott" userId="789d0a88-f4f1-49b4-b8af-ad7c0c767a09" providerId="ADAL" clId="{6E9140DC-C4E4-4F93-9F06-872C90598C95}" dt="2023-06-01T14:25:42.544" v="7" actId="478"/>
          <ac:spMkLst>
            <pc:docMk/>
            <pc:sldMk cId="628248336" sldId="394"/>
            <ac:spMk id="4" creationId="{7823E305-6365-4345-8BD1-4A31C61D96CB}"/>
          </ac:spMkLst>
        </pc:spChg>
        <pc:spChg chg="del">
          <ac:chgData name="Nicola Scott" userId="789d0a88-f4f1-49b4-b8af-ad7c0c767a09" providerId="ADAL" clId="{6E9140DC-C4E4-4F93-9F06-872C90598C95}" dt="2023-06-01T14:25:38.225" v="5" actId="478"/>
          <ac:spMkLst>
            <pc:docMk/>
            <pc:sldMk cId="628248336" sldId="394"/>
            <ac:spMk id="23" creationId="{8E5E4638-9BCB-4C2E-914F-CC868E2020D5}"/>
          </ac:spMkLst>
        </pc:spChg>
      </pc:sldChg>
      <pc:sldChg chg="delSp modSp mod">
        <pc:chgData name="Nicola Scott" userId="789d0a88-f4f1-49b4-b8af-ad7c0c767a09" providerId="ADAL" clId="{6E9140DC-C4E4-4F93-9F06-872C90598C95}" dt="2023-06-01T14:25:05.338" v="1" actId="478"/>
        <pc:sldMkLst>
          <pc:docMk/>
          <pc:sldMk cId="800791864" sldId="395"/>
        </pc:sldMkLst>
        <pc:spChg chg="del mod">
          <ac:chgData name="Nicola Scott" userId="789d0a88-f4f1-49b4-b8af-ad7c0c767a09" providerId="ADAL" clId="{6E9140DC-C4E4-4F93-9F06-872C90598C95}" dt="2023-06-01T14:25:05.338" v="1" actId="478"/>
          <ac:spMkLst>
            <pc:docMk/>
            <pc:sldMk cId="800791864" sldId="395"/>
            <ac:spMk id="4" creationId="{7823E305-6365-4345-8BD1-4A31C61D96CB}"/>
          </ac:spMkLst>
        </pc:spChg>
      </pc:sldChg>
      <pc:sldChg chg="delSp mod">
        <pc:chgData name="Nicola Scott" userId="789d0a88-f4f1-49b4-b8af-ad7c0c767a09" providerId="ADAL" clId="{6E9140DC-C4E4-4F93-9F06-872C90598C95}" dt="2023-06-01T14:26:15.261" v="10" actId="478"/>
        <pc:sldMkLst>
          <pc:docMk/>
          <pc:sldMk cId="3393761571" sldId="397"/>
        </pc:sldMkLst>
        <pc:spChg chg="del">
          <ac:chgData name="Nicola Scott" userId="789d0a88-f4f1-49b4-b8af-ad7c0c767a09" providerId="ADAL" clId="{6E9140DC-C4E4-4F93-9F06-872C90598C95}" dt="2023-06-01T14:26:15.261" v="10" actId="478"/>
          <ac:spMkLst>
            <pc:docMk/>
            <pc:sldMk cId="3393761571" sldId="397"/>
            <ac:spMk id="4" creationId="{7823E305-6365-4345-8BD1-4A31C61D96CB}"/>
          </ac:spMkLst>
        </pc:spChg>
      </pc:sldChg>
      <pc:sldChg chg="delSp mod">
        <pc:chgData name="Nicola Scott" userId="789d0a88-f4f1-49b4-b8af-ad7c0c767a09" providerId="ADAL" clId="{6E9140DC-C4E4-4F93-9F06-872C90598C95}" dt="2023-06-01T14:25:14.755" v="2" actId="478"/>
        <pc:sldMkLst>
          <pc:docMk/>
          <pc:sldMk cId="2135583837" sldId="398"/>
        </pc:sldMkLst>
        <pc:spChg chg="del">
          <ac:chgData name="Nicola Scott" userId="789d0a88-f4f1-49b4-b8af-ad7c0c767a09" providerId="ADAL" clId="{6E9140DC-C4E4-4F93-9F06-872C90598C95}" dt="2023-06-01T14:25:14.755" v="2" actId="478"/>
          <ac:spMkLst>
            <pc:docMk/>
            <pc:sldMk cId="2135583837" sldId="398"/>
            <ac:spMk id="4" creationId="{7823E305-6365-4345-8BD1-4A31C61D96CB}"/>
          </ac:spMkLst>
        </pc:spChg>
      </pc:sldChg>
      <pc:sldChg chg="delSp mod">
        <pc:chgData name="Nicola Scott" userId="789d0a88-f4f1-49b4-b8af-ad7c0c767a09" providerId="ADAL" clId="{6E9140DC-C4E4-4F93-9F06-872C90598C95}" dt="2023-06-01T14:26:02.653" v="9" actId="478"/>
        <pc:sldMkLst>
          <pc:docMk/>
          <pc:sldMk cId="3514773424" sldId="400"/>
        </pc:sldMkLst>
        <pc:spChg chg="del">
          <ac:chgData name="Nicola Scott" userId="789d0a88-f4f1-49b4-b8af-ad7c0c767a09" providerId="ADAL" clId="{6E9140DC-C4E4-4F93-9F06-872C90598C95}" dt="2023-06-01T14:26:02.653" v="9" actId="478"/>
          <ac:spMkLst>
            <pc:docMk/>
            <pc:sldMk cId="3514773424" sldId="400"/>
            <ac:spMk id="6" creationId="{D7D0F44C-1691-D48B-C2F3-A5B018B52BE9}"/>
          </ac:spMkLst>
        </pc:spChg>
      </pc:sldChg>
    </pc:docChg>
  </pc:docChgLst>
  <pc:docChgLst>
    <pc:chgData name="Mrs Scott" userId="S::gw19scottnicola@glow.sch.uk::789d0a88-f4f1-49b4-b8af-ad7c0c767a09" providerId="AD" clId="Web-{8AD318F9-F64D-61C6-9B57-6687B7A9888A}"/>
    <pc:docChg chg="modSld">
      <pc:chgData name="Mrs Scott" userId="S::gw19scottnicola@glow.sch.uk::789d0a88-f4f1-49b4-b8af-ad7c0c767a09" providerId="AD" clId="Web-{8AD318F9-F64D-61C6-9B57-6687B7A9888A}" dt="2023-05-30T15:45:37.808" v="0"/>
      <pc:docMkLst>
        <pc:docMk/>
      </pc:docMkLst>
      <pc:sldChg chg="delSp">
        <pc:chgData name="Mrs Scott" userId="S::gw19scottnicola@glow.sch.uk::789d0a88-f4f1-49b4-b8af-ad7c0c767a09" providerId="AD" clId="Web-{8AD318F9-F64D-61C6-9B57-6687B7A9888A}" dt="2023-05-30T15:45:37.808" v="0"/>
        <pc:sldMkLst>
          <pc:docMk/>
          <pc:sldMk cId="3247798845" sldId="391"/>
        </pc:sldMkLst>
        <pc:spChg chg="del">
          <ac:chgData name="Mrs Scott" userId="S::gw19scottnicola@glow.sch.uk::789d0a88-f4f1-49b4-b8af-ad7c0c767a09" providerId="AD" clId="Web-{8AD318F9-F64D-61C6-9B57-6687B7A9888A}" dt="2023-05-30T15:45:37.808" v="0"/>
          <ac:spMkLst>
            <pc:docMk/>
            <pc:sldMk cId="3247798845" sldId="391"/>
            <ac:spMk id="5" creationId="{0B37A3FF-ED32-4C4A-A21F-848A3BF6F896}"/>
          </ac:spMkLst>
        </pc:spChg>
      </pc:sldChg>
    </pc:docChg>
  </pc:docChgLst>
  <pc:docChgLst>
    <pc:chgData name="Carly Anne Neave" userId="2d1d9a38-e507-4701-a803-0e8d0d4f6dd8" providerId="ADAL" clId="{E4CC9349-208E-49A4-BE67-3E1B60358183}"/>
    <pc:docChg chg="modSld sldOrd">
      <pc:chgData name="Carly Anne Neave" userId="2d1d9a38-e507-4701-a803-0e8d0d4f6dd8" providerId="ADAL" clId="{E4CC9349-208E-49A4-BE67-3E1B60358183}" dt="2023-06-01T11:35:18.346" v="7"/>
      <pc:docMkLst>
        <pc:docMk/>
      </pc:docMkLst>
      <pc:sldChg chg="ord">
        <pc:chgData name="Carly Anne Neave" userId="2d1d9a38-e507-4701-a803-0e8d0d4f6dd8" providerId="ADAL" clId="{E4CC9349-208E-49A4-BE67-3E1B60358183}" dt="2023-06-01T11:35:18.346" v="7"/>
        <pc:sldMkLst>
          <pc:docMk/>
          <pc:sldMk cId="2135583837" sldId="398"/>
        </pc:sldMkLst>
      </pc:sldChg>
      <pc:sldChg chg="ord">
        <pc:chgData name="Carly Anne Neave" userId="2d1d9a38-e507-4701-a803-0e8d0d4f6dd8" providerId="ADAL" clId="{E4CC9349-208E-49A4-BE67-3E1B60358183}" dt="2023-06-01T11:34:58.623" v="5"/>
        <pc:sldMkLst>
          <pc:docMk/>
          <pc:sldMk cId="1948587722" sldId="399"/>
        </pc:sldMkLst>
      </pc:sldChg>
    </pc:docChg>
  </pc:docChgLst>
  <pc:docChgLst>
    <pc:chgData name="Mrs Scott" userId="S::gw19scottnicola@glow.sch.uk::789d0a88-f4f1-49b4-b8af-ad7c0c767a09" providerId="AD" clId="Web-{87CAD80D-9C1A-BF4E-81B6-B8D04F1F0E75}"/>
    <pc:docChg chg="addSld delSld modSld">
      <pc:chgData name="Mrs Scott" userId="S::gw19scottnicola@glow.sch.uk::789d0a88-f4f1-49b4-b8af-ad7c0c767a09" providerId="AD" clId="Web-{87CAD80D-9C1A-BF4E-81B6-B8D04F1F0E75}" dt="2023-05-31T15:17:55.650" v="23" actId="14100"/>
      <pc:docMkLst>
        <pc:docMk/>
      </pc:docMkLst>
      <pc:sldChg chg="delSp">
        <pc:chgData name="Mrs Scott" userId="S::gw19scottnicola@glow.sch.uk::789d0a88-f4f1-49b4-b8af-ad7c0c767a09" providerId="AD" clId="Web-{87CAD80D-9C1A-BF4E-81B6-B8D04F1F0E75}" dt="2023-05-31T15:02:48.457" v="18"/>
        <pc:sldMkLst>
          <pc:docMk/>
          <pc:sldMk cId="3521561301" sldId="321"/>
        </pc:sldMkLst>
        <pc:spChg chg="del">
          <ac:chgData name="Mrs Scott" userId="S::gw19scottnicola@glow.sch.uk::789d0a88-f4f1-49b4-b8af-ad7c0c767a09" providerId="AD" clId="Web-{87CAD80D-9C1A-BF4E-81B6-B8D04F1F0E75}" dt="2023-05-31T15:02:48.457" v="18"/>
          <ac:spMkLst>
            <pc:docMk/>
            <pc:sldMk cId="3521561301" sldId="321"/>
            <ac:spMk id="5" creationId="{06A3302E-502D-4151-81C9-5FD6AF9596D6}"/>
          </ac:spMkLst>
        </pc:spChg>
      </pc:sldChg>
      <pc:sldChg chg="del">
        <pc:chgData name="Mrs Scott" userId="S::gw19scottnicola@glow.sch.uk::789d0a88-f4f1-49b4-b8af-ad7c0c767a09" providerId="AD" clId="Web-{87CAD80D-9C1A-BF4E-81B6-B8D04F1F0E75}" dt="2023-05-31T15:01:00.564" v="14"/>
        <pc:sldMkLst>
          <pc:docMk/>
          <pc:sldMk cId="1001273037" sldId="392"/>
        </pc:sldMkLst>
      </pc:sldChg>
      <pc:sldChg chg="delSp">
        <pc:chgData name="Mrs Scott" userId="S::gw19scottnicola@glow.sch.uk::789d0a88-f4f1-49b4-b8af-ad7c0c767a09" providerId="AD" clId="Web-{87CAD80D-9C1A-BF4E-81B6-B8D04F1F0E75}" dt="2023-05-31T15:01:21.158" v="17"/>
        <pc:sldMkLst>
          <pc:docMk/>
          <pc:sldMk cId="1421593521" sldId="393"/>
        </pc:sldMkLst>
        <pc:spChg chg="del">
          <ac:chgData name="Mrs Scott" userId="S::gw19scottnicola@glow.sch.uk::789d0a88-f4f1-49b4-b8af-ad7c0c767a09" providerId="AD" clId="Web-{87CAD80D-9C1A-BF4E-81B6-B8D04F1F0E75}" dt="2023-05-31T15:01:21.158" v="17"/>
          <ac:spMkLst>
            <pc:docMk/>
            <pc:sldMk cId="1421593521" sldId="393"/>
            <ac:spMk id="5" creationId="{0B37A3FF-ED32-4C4A-A21F-848A3BF6F896}"/>
          </ac:spMkLst>
        </pc:spChg>
      </pc:sldChg>
      <pc:sldChg chg="delSp">
        <pc:chgData name="Mrs Scott" userId="S::gw19scottnicola@glow.sch.uk::789d0a88-f4f1-49b4-b8af-ad7c0c767a09" providerId="AD" clId="Web-{87CAD80D-9C1A-BF4E-81B6-B8D04F1F0E75}" dt="2023-05-31T15:01:06.861" v="15"/>
        <pc:sldMkLst>
          <pc:docMk/>
          <pc:sldMk cId="628248336" sldId="394"/>
        </pc:sldMkLst>
        <pc:spChg chg="del">
          <ac:chgData name="Mrs Scott" userId="S::gw19scottnicola@glow.sch.uk::789d0a88-f4f1-49b4-b8af-ad7c0c767a09" providerId="AD" clId="Web-{87CAD80D-9C1A-BF4E-81B6-B8D04F1F0E75}" dt="2023-05-31T15:01:06.861" v="15"/>
          <ac:spMkLst>
            <pc:docMk/>
            <pc:sldMk cId="628248336" sldId="394"/>
            <ac:spMk id="5" creationId="{0B37A3FF-ED32-4C4A-A21F-848A3BF6F896}"/>
          </ac:spMkLst>
        </pc:spChg>
      </pc:sldChg>
      <pc:sldChg chg="delSp">
        <pc:chgData name="Mrs Scott" userId="S::gw19scottnicola@glow.sch.uk::789d0a88-f4f1-49b4-b8af-ad7c0c767a09" providerId="AD" clId="Web-{87CAD80D-9C1A-BF4E-81B6-B8D04F1F0E75}" dt="2023-05-31T15:01:13.986" v="16"/>
        <pc:sldMkLst>
          <pc:docMk/>
          <pc:sldMk cId="800791864" sldId="395"/>
        </pc:sldMkLst>
        <pc:spChg chg="del">
          <ac:chgData name="Mrs Scott" userId="S::gw19scottnicola@glow.sch.uk::789d0a88-f4f1-49b4-b8af-ad7c0c767a09" providerId="AD" clId="Web-{87CAD80D-9C1A-BF4E-81B6-B8D04F1F0E75}" dt="2023-05-31T15:01:13.986" v="16"/>
          <ac:spMkLst>
            <pc:docMk/>
            <pc:sldMk cId="800791864" sldId="395"/>
            <ac:spMk id="5" creationId="{0B37A3FF-ED32-4C4A-A21F-848A3BF6F896}"/>
          </ac:spMkLst>
        </pc:spChg>
      </pc:sldChg>
      <pc:sldChg chg="addSp delSp modSp add replId">
        <pc:chgData name="Mrs Scott" userId="S::gw19scottnicola@glow.sch.uk::789d0a88-f4f1-49b4-b8af-ad7c0c767a09" providerId="AD" clId="Web-{87CAD80D-9C1A-BF4E-81B6-B8D04F1F0E75}" dt="2023-05-31T15:17:55.650" v="23" actId="14100"/>
        <pc:sldMkLst>
          <pc:docMk/>
          <pc:sldMk cId="2135583837" sldId="398"/>
        </pc:sldMkLst>
        <pc:spChg chg="add mod">
          <ac:chgData name="Mrs Scott" userId="S::gw19scottnicola@glow.sch.uk::789d0a88-f4f1-49b4-b8af-ad7c0c767a09" providerId="AD" clId="Web-{87CAD80D-9C1A-BF4E-81B6-B8D04F1F0E75}" dt="2023-05-31T15:17:55.650" v="23" actId="14100"/>
          <ac:spMkLst>
            <pc:docMk/>
            <pc:sldMk cId="2135583837" sldId="398"/>
            <ac:spMk id="5" creationId="{EF9A5EB4-C918-1C01-F5E0-D4B9C95DAD3A}"/>
          </ac:spMkLst>
        </pc:spChg>
        <pc:spChg chg="mod">
          <ac:chgData name="Mrs Scott" userId="S::gw19scottnicola@glow.sch.uk::789d0a88-f4f1-49b4-b8af-ad7c0c767a09" providerId="AD" clId="Web-{87CAD80D-9C1A-BF4E-81B6-B8D04F1F0E75}" dt="2023-05-31T15:00:34.986" v="9" actId="1076"/>
          <ac:spMkLst>
            <pc:docMk/>
            <pc:sldMk cId="2135583837" sldId="398"/>
            <ac:spMk id="22" creationId="{F8FAEED9-1ECD-45F9-87A0-9394BAEABB79}"/>
          </ac:spMkLst>
        </pc:spChg>
        <pc:spChg chg="del mod">
          <ac:chgData name="Mrs Scott" userId="S::gw19scottnicola@glow.sch.uk::789d0a88-f4f1-49b4-b8af-ad7c0c767a09" providerId="AD" clId="Web-{87CAD80D-9C1A-BF4E-81B6-B8D04F1F0E75}" dt="2023-05-31T15:00:45.580" v="13"/>
          <ac:spMkLst>
            <pc:docMk/>
            <pc:sldMk cId="2135583837" sldId="398"/>
            <ac:spMk id="23" creationId="{8E5E4638-9BCB-4C2E-914F-CC868E2020D5}"/>
          </ac:spMkLst>
        </pc:spChg>
        <pc:picChg chg="del">
          <ac:chgData name="Mrs Scott" userId="S::gw19scottnicola@glow.sch.uk::789d0a88-f4f1-49b4-b8af-ad7c0c767a09" providerId="AD" clId="Web-{87CAD80D-9C1A-BF4E-81B6-B8D04F1F0E75}" dt="2023-05-31T15:00:36.736" v="10"/>
          <ac:picMkLst>
            <pc:docMk/>
            <pc:sldMk cId="2135583837" sldId="398"/>
            <ac:picMk id="2" creationId="{3982C03B-1310-2BBC-E242-6F42B932E02F}"/>
          </ac:picMkLst>
        </pc:picChg>
      </pc:sldChg>
    </pc:docChg>
  </pc:docChgLst>
  <pc:docChgLst>
    <pc:chgData name="Mrs Stockdale" userId="S::gw14stockdalejill@glow.sch.uk::067c5486-b727-46c7-9e4a-baa6ad32e86f" providerId="AD" clId="Web-{2EC7875F-E390-4825-B126-BA4DF2BA0023}"/>
    <pc:docChg chg="modSld">
      <pc:chgData name="Mrs Stockdale" userId="S::gw14stockdalejill@glow.sch.uk::067c5486-b727-46c7-9e4a-baa6ad32e86f" providerId="AD" clId="Web-{2EC7875F-E390-4825-B126-BA4DF2BA0023}" dt="2023-06-02T12:52:07.217" v="5" actId="14100"/>
      <pc:docMkLst>
        <pc:docMk/>
      </pc:docMkLst>
      <pc:sldChg chg="addSp delSp modSp addAnim delAnim">
        <pc:chgData name="Mrs Stockdale" userId="S::gw14stockdalejill@glow.sch.uk::067c5486-b727-46c7-9e4a-baa6ad32e86f" providerId="AD" clId="Web-{2EC7875F-E390-4825-B126-BA4DF2BA0023}" dt="2023-06-02T12:52:07.217" v="5" actId="14100"/>
        <pc:sldMkLst>
          <pc:docMk/>
          <pc:sldMk cId="3514773424" sldId="400"/>
        </pc:sldMkLst>
        <pc:picChg chg="add mod">
          <ac:chgData name="Mrs Stockdale" userId="S::gw14stockdalejill@glow.sch.uk::067c5486-b727-46c7-9e4a-baa6ad32e86f" providerId="AD" clId="Web-{2EC7875F-E390-4825-B126-BA4DF2BA0023}" dt="2023-06-02T12:52:07.217" v="5" actId="14100"/>
          <ac:picMkLst>
            <pc:docMk/>
            <pc:sldMk cId="3514773424" sldId="400"/>
            <ac:picMk id="3" creationId="{AEE0970A-AB12-0084-56D7-35B8C2B733CE}"/>
          </ac:picMkLst>
        </pc:picChg>
        <pc:picChg chg="del">
          <ac:chgData name="Mrs Stockdale" userId="S::gw14stockdalejill@glow.sch.uk::067c5486-b727-46c7-9e4a-baa6ad32e86f" providerId="AD" clId="Web-{2EC7875F-E390-4825-B126-BA4DF2BA0023}" dt="2023-06-02T12:48:40.069" v="0"/>
          <ac:picMkLst>
            <pc:docMk/>
            <pc:sldMk cId="3514773424" sldId="400"/>
            <ac:picMk id="11" creationId="{DDBDD00E-A10F-B572-1015-317ED0D6E6EF}"/>
          </ac:picMkLst>
        </pc:picChg>
      </pc:sldChg>
    </pc:docChg>
  </pc:docChgLst>
  <pc:docChgLst>
    <pc:chgData name="Mrs Stockdale" userId="S::gw14stockdalejill@glow.sch.uk::067c5486-b727-46c7-9e4a-baa6ad32e86f" providerId="AD" clId="Web-{A2021E1F-EBD4-4765-BDF9-067C7C10C410}"/>
    <pc:docChg chg="addSld modSld">
      <pc:chgData name="Mrs Stockdale" userId="S::gw14stockdalejill@glow.sch.uk::067c5486-b727-46c7-9e4a-baa6ad32e86f" providerId="AD" clId="Web-{A2021E1F-EBD4-4765-BDF9-067C7C10C410}" dt="2023-06-01T13:14:29.490" v="314" actId="14100"/>
      <pc:docMkLst>
        <pc:docMk/>
      </pc:docMkLst>
      <pc:sldChg chg="delSp modSp">
        <pc:chgData name="Mrs Stockdale" userId="S::gw14stockdalejill@glow.sch.uk::067c5486-b727-46c7-9e4a-baa6ad32e86f" providerId="AD" clId="Web-{A2021E1F-EBD4-4765-BDF9-067C7C10C410}" dt="2023-06-01T08:17:36.975" v="29" actId="14100"/>
        <pc:sldMkLst>
          <pc:docMk/>
          <pc:sldMk cId="560021826" sldId="317"/>
        </pc:sldMkLst>
        <pc:spChg chg="del">
          <ac:chgData name="Mrs Stockdale" userId="S::gw14stockdalejill@glow.sch.uk::067c5486-b727-46c7-9e4a-baa6ad32e86f" providerId="AD" clId="Web-{A2021E1F-EBD4-4765-BDF9-067C7C10C410}" dt="2023-06-01T08:17:11.005" v="21"/>
          <ac:spMkLst>
            <pc:docMk/>
            <pc:sldMk cId="560021826" sldId="317"/>
            <ac:spMk id="3" creationId="{7F7F653B-90B5-4F47-A33F-93DCB2EF68C2}"/>
          </ac:spMkLst>
        </pc:spChg>
        <pc:spChg chg="mod">
          <ac:chgData name="Mrs Stockdale" userId="S::gw14stockdalejill@glow.sch.uk::067c5486-b727-46c7-9e4a-baa6ad32e86f" providerId="AD" clId="Web-{A2021E1F-EBD4-4765-BDF9-067C7C10C410}" dt="2023-06-01T08:17:21.084" v="23" actId="14100"/>
          <ac:spMkLst>
            <pc:docMk/>
            <pc:sldMk cId="560021826" sldId="317"/>
            <ac:spMk id="15" creationId="{40F1DF5B-353A-4270-8C10-6A1509441174}"/>
          </ac:spMkLst>
        </pc:spChg>
        <pc:spChg chg="mod">
          <ac:chgData name="Mrs Stockdale" userId="S::gw14stockdalejill@glow.sch.uk::067c5486-b727-46c7-9e4a-baa6ad32e86f" providerId="AD" clId="Web-{A2021E1F-EBD4-4765-BDF9-067C7C10C410}" dt="2023-06-01T08:17:36.975" v="29" actId="14100"/>
          <ac:spMkLst>
            <pc:docMk/>
            <pc:sldMk cId="560021826" sldId="317"/>
            <ac:spMk id="16" creationId="{4BDCF583-1D5D-4235-97C2-39272B80A0B1}"/>
          </ac:spMkLst>
        </pc:spChg>
      </pc:sldChg>
      <pc:sldChg chg="modSp">
        <pc:chgData name="Mrs Stockdale" userId="S::gw14stockdalejill@glow.sch.uk::067c5486-b727-46c7-9e4a-baa6ad32e86f" providerId="AD" clId="Web-{A2021E1F-EBD4-4765-BDF9-067C7C10C410}" dt="2023-06-01T08:15:13.059" v="4" actId="1076"/>
        <pc:sldMkLst>
          <pc:docMk/>
          <pc:sldMk cId="3521561301" sldId="321"/>
        </pc:sldMkLst>
        <pc:spChg chg="mod">
          <ac:chgData name="Mrs Stockdale" userId="S::gw14stockdalejill@glow.sch.uk::067c5486-b727-46c7-9e4a-baa6ad32e86f" providerId="AD" clId="Web-{A2021E1F-EBD4-4765-BDF9-067C7C10C410}" dt="2023-06-01T08:14:58.230" v="1" actId="1076"/>
          <ac:spMkLst>
            <pc:docMk/>
            <pc:sldMk cId="3521561301" sldId="321"/>
            <ac:spMk id="11" creationId="{581E8936-2270-47FE-94A4-398CB123EF90}"/>
          </ac:spMkLst>
        </pc:spChg>
        <pc:picChg chg="mod">
          <ac:chgData name="Mrs Stockdale" userId="S::gw14stockdalejill@glow.sch.uk::067c5486-b727-46c7-9e4a-baa6ad32e86f" providerId="AD" clId="Web-{A2021E1F-EBD4-4765-BDF9-067C7C10C410}" dt="2023-06-01T08:15:13.059" v="4" actId="1076"/>
          <ac:picMkLst>
            <pc:docMk/>
            <pc:sldMk cId="3521561301" sldId="321"/>
            <ac:picMk id="2" creationId="{F532E22E-2C1B-A298-A6EB-6C58774596F1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15:02.261" v="2" actId="1076"/>
          <ac:picMkLst>
            <pc:docMk/>
            <pc:sldMk cId="3521561301" sldId="321"/>
            <ac:picMk id="16" creationId="{361E9ADB-7377-4CF1-9AE4-AEFBDEBEEEEC}"/>
          </ac:picMkLst>
        </pc:picChg>
      </pc:sldChg>
      <pc:sldChg chg="modSp">
        <pc:chgData name="Mrs Stockdale" userId="S::gw14stockdalejill@glow.sch.uk::067c5486-b727-46c7-9e4a-baa6ad32e86f" providerId="AD" clId="Web-{A2021E1F-EBD4-4765-BDF9-067C7C10C410}" dt="2023-06-01T08:24:29.692" v="68" actId="14100"/>
        <pc:sldMkLst>
          <pc:docMk/>
          <pc:sldMk cId="3247798845" sldId="391"/>
        </pc:sldMkLst>
        <pc:spChg chg="mod">
          <ac:chgData name="Mrs Stockdale" userId="S::gw14stockdalejill@glow.sch.uk::067c5486-b727-46c7-9e4a-baa6ad32e86f" providerId="AD" clId="Web-{A2021E1F-EBD4-4765-BDF9-067C7C10C410}" dt="2023-06-01T08:23:52.158" v="65" actId="14100"/>
          <ac:spMkLst>
            <pc:docMk/>
            <pc:sldMk cId="3247798845" sldId="391"/>
            <ac:spMk id="22" creationId="{F8FAEED9-1ECD-45F9-87A0-9394BAEABB79}"/>
          </ac:spMkLst>
        </pc:spChg>
        <pc:spChg chg="mod">
          <ac:chgData name="Mrs Stockdale" userId="S::gw14stockdalejill@glow.sch.uk::067c5486-b727-46c7-9e4a-baa6ad32e86f" providerId="AD" clId="Web-{A2021E1F-EBD4-4765-BDF9-067C7C10C410}" dt="2023-06-01T08:24:29.692" v="68" actId="14100"/>
          <ac:spMkLst>
            <pc:docMk/>
            <pc:sldMk cId="3247798845" sldId="391"/>
            <ac:spMk id="23" creationId="{8E5E4638-9BCB-4C2E-914F-CC868E2020D5}"/>
          </ac:spMkLst>
        </pc:spChg>
        <pc:picChg chg="mod">
          <ac:chgData name="Mrs Stockdale" userId="S::gw14stockdalejill@glow.sch.uk::067c5486-b727-46c7-9e4a-baa6ad32e86f" providerId="AD" clId="Web-{A2021E1F-EBD4-4765-BDF9-067C7C10C410}" dt="2023-06-01T08:23:56.174" v="66" actId="14100"/>
          <ac:picMkLst>
            <pc:docMk/>
            <pc:sldMk cId="3247798845" sldId="391"/>
            <ac:picMk id="2" creationId="{3982C03B-1310-2BBC-E242-6F42B932E02F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23:41.220" v="63" actId="14100"/>
          <ac:picMkLst>
            <pc:docMk/>
            <pc:sldMk cId="3247798845" sldId="391"/>
            <ac:picMk id="27" creationId="{9E660784-34E2-4CDA-926A-DDD6AAF35046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23:47.236" v="64" actId="14100"/>
          <ac:picMkLst>
            <pc:docMk/>
            <pc:sldMk cId="3247798845" sldId="391"/>
            <ac:picMk id="33" creationId="{48106962-23C6-4DFE-BB3A-E5FFF03F38CE}"/>
          </ac:picMkLst>
        </pc:picChg>
      </pc:sldChg>
      <pc:sldChg chg="modSp">
        <pc:chgData name="Mrs Stockdale" userId="S::gw14stockdalejill@glow.sch.uk::067c5486-b727-46c7-9e4a-baa6ad32e86f" providerId="AD" clId="Web-{A2021E1F-EBD4-4765-BDF9-067C7C10C410}" dt="2023-06-01T08:22:22.871" v="48" actId="1076"/>
        <pc:sldMkLst>
          <pc:docMk/>
          <pc:sldMk cId="1421593521" sldId="393"/>
        </pc:sldMkLst>
        <pc:spChg chg="mod">
          <ac:chgData name="Mrs Stockdale" userId="S::gw14stockdalejill@glow.sch.uk::067c5486-b727-46c7-9e4a-baa6ad32e86f" providerId="AD" clId="Web-{A2021E1F-EBD4-4765-BDF9-067C7C10C410}" dt="2023-06-01T08:21:35.008" v="43" actId="1076"/>
          <ac:spMkLst>
            <pc:docMk/>
            <pc:sldMk cId="1421593521" sldId="393"/>
            <ac:spMk id="22" creationId="{F8FAEED9-1ECD-45F9-87A0-9394BAEABB79}"/>
          </ac:spMkLst>
        </pc:spChg>
        <pc:picChg chg="mod">
          <ac:chgData name="Mrs Stockdale" userId="S::gw14stockdalejill@glow.sch.uk::067c5486-b727-46c7-9e4a-baa6ad32e86f" providerId="AD" clId="Web-{A2021E1F-EBD4-4765-BDF9-067C7C10C410}" dt="2023-06-01T08:22:14.839" v="46" actId="14100"/>
          <ac:picMkLst>
            <pc:docMk/>
            <pc:sldMk cId="1421593521" sldId="393"/>
            <ac:picMk id="7" creationId="{8D7BBCBC-9099-4307-D639-CC1072935C64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22:22.871" v="48" actId="1076"/>
          <ac:picMkLst>
            <pc:docMk/>
            <pc:sldMk cId="1421593521" sldId="393"/>
            <ac:picMk id="27" creationId="{9E660784-34E2-4CDA-926A-DDD6AAF35046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22:22.855" v="47" actId="1076"/>
          <ac:picMkLst>
            <pc:docMk/>
            <pc:sldMk cId="1421593521" sldId="393"/>
            <ac:picMk id="33" creationId="{48106962-23C6-4DFE-BB3A-E5FFF03F38CE}"/>
          </ac:picMkLst>
        </pc:picChg>
      </pc:sldChg>
      <pc:sldChg chg="modSp">
        <pc:chgData name="Mrs Stockdale" userId="S::gw14stockdalejill@glow.sch.uk::067c5486-b727-46c7-9e4a-baa6ad32e86f" providerId="AD" clId="Web-{A2021E1F-EBD4-4765-BDF9-067C7C10C410}" dt="2023-06-01T08:16:04.328" v="11" actId="14100"/>
        <pc:sldMkLst>
          <pc:docMk/>
          <pc:sldMk cId="628248336" sldId="394"/>
        </pc:sldMkLst>
        <pc:spChg chg="mod">
          <ac:chgData name="Mrs Stockdale" userId="S::gw14stockdalejill@glow.sch.uk::067c5486-b727-46c7-9e4a-baa6ad32e86f" providerId="AD" clId="Web-{A2021E1F-EBD4-4765-BDF9-067C7C10C410}" dt="2023-06-01T08:16:04.328" v="11" actId="14100"/>
          <ac:spMkLst>
            <pc:docMk/>
            <pc:sldMk cId="628248336" sldId="394"/>
            <ac:spMk id="22" creationId="{F8FAEED9-1ECD-45F9-87A0-9394BAEABB79}"/>
          </ac:spMkLst>
        </pc:spChg>
        <pc:picChg chg="mod">
          <ac:chgData name="Mrs Stockdale" userId="S::gw14stockdalejill@glow.sch.uk::067c5486-b727-46c7-9e4a-baa6ad32e86f" providerId="AD" clId="Web-{A2021E1F-EBD4-4765-BDF9-067C7C10C410}" dt="2023-06-01T08:15:50.468" v="8" actId="1076"/>
          <ac:picMkLst>
            <pc:docMk/>
            <pc:sldMk cId="628248336" sldId="394"/>
            <ac:picMk id="8" creationId="{56AF8C7F-7181-27F3-B331-82101B97B220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15:44.842" v="6" actId="14100"/>
          <ac:picMkLst>
            <pc:docMk/>
            <pc:sldMk cId="628248336" sldId="394"/>
            <ac:picMk id="27" creationId="{9E660784-34E2-4CDA-926A-DDD6AAF35046}"/>
          </ac:picMkLst>
        </pc:picChg>
        <pc:picChg chg="mod">
          <ac:chgData name="Mrs Stockdale" userId="S::gw14stockdalejill@glow.sch.uk::067c5486-b727-46c7-9e4a-baa6ad32e86f" providerId="AD" clId="Web-{A2021E1F-EBD4-4765-BDF9-067C7C10C410}" dt="2023-06-01T08:15:40.014" v="5" actId="14100"/>
          <ac:picMkLst>
            <pc:docMk/>
            <pc:sldMk cId="628248336" sldId="394"/>
            <ac:picMk id="33" creationId="{48106962-23C6-4DFE-BB3A-E5FFF03F38CE}"/>
          </ac:picMkLst>
        </pc:picChg>
      </pc:sldChg>
      <pc:sldChg chg="modSp">
        <pc:chgData name="Mrs Stockdale" userId="S::gw14stockdalejill@glow.sch.uk::067c5486-b727-46c7-9e4a-baa6ad32e86f" providerId="AD" clId="Web-{A2021E1F-EBD4-4765-BDF9-067C7C10C410}" dt="2023-06-01T08:18:53.965" v="37" actId="20577"/>
        <pc:sldMkLst>
          <pc:docMk/>
          <pc:sldMk cId="800791864" sldId="395"/>
        </pc:sldMkLst>
        <pc:spChg chg="mod">
          <ac:chgData name="Mrs Stockdale" userId="S::gw14stockdalejill@glow.sch.uk::067c5486-b727-46c7-9e4a-baa6ad32e86f" providerId="AD" clId="Web-{A2021E1F-EBD4-4765-BDF9-067C7C10C410}" dt="2023-06-01T08:18:40.917" v="36" actId="14100"/>
          <ac:spMkLst>
            <pc:docMk/>
            <pc:sldMk cId="800791864" sldId="395"/>
            <ac:spMk id="22" creationId="{F8FAEED9-1ECD-45F9-87A0-9394BAEABB79}"/>
          </ac:spMkLst>
        </pc:spChg>
        <pc:spChg chg="mod">
          <ac:chgData name="Mrs Stockdale" userId="S::gw14stockdalejill@glow.sch.uk::067c5486-b727-46c7-9e4a-baa6ad32e86f" providerId="AD" clId="Web-{A2021E1F-EBD4-4765-BDF9-067C7C10C410}" dt="2023-06-01T08:18:53.965" v="37" actId="20577"/>
          <ac:spMkLst>
            <pc:docMk/>
            <pc:sldMk cId="800791864" sldId="395"/>
            <ac:spMk id="23" creationId="{8E5E4638-9BCB-4C2E-914F-CC868E2020D5}"/>
          </ac:spMkLst>
        </pc:spChg>
      </pc:sldChg>
      <pc:sldChg chg="modSp">
        <pc:chgData name="Mrs Stockdale" userId="S::gw14stockdalejill@glow.sch.uk::067c5486-b727-46c7-9e4a-baa6ad32e86f" providerId="AD" clId="Web-{A2021E1F-EBD4-4765-BDF9-067C7C10C410}" dt="2023-06-01T08:22:50.919" v="54" actId="20577"/>
        <pc:sldMkLst>
          <pc:docMk/>
          <pc:sldMk cId="2952498505" sldId="396"/>
        </pc:sldMkLst>
        <pc:spChg chg="mod">
          <ac:chgData name="Mrs Stockdale" userId="S::gw14stockdalejill@glow.sch.uk::067c5486-b727-46c7-9e4a-baa6ad32e86f" providerId="AD" clId="Web-{A2021E1F-EBD4-4765-BDF9-067C7C10C410}" dt="2023-06-01T08:22:50.919" v="54" actId="20577"/>
          <ac:spMkLst>
            <pc:docMk/>
            <pc:sldMk cId="2952498505" sldId="396"/>
            <ac:spMk id="10" creationId="{1F48C4FC-A59D-98B4-D6B0-578B387EBA06}"/>
          </ac:spMkLst>
        </pc:spChg>
      </pc:sldChg>
      <pc:sldChg chg="delSp">
        <pc:chgData name="Mrs Stockdale" userId="S::gw14stockdalejill@glow.sch.uk::067c5486-b727-46c7-9e4a-baa6ad32e86f" providerId="AD" clId="Web-{A2021E1F-EBD4-4765-BDF9-067C7C10C410}" dt="2023-06-01T08:23:18.640" v="55"/>
        <pc:sldMkLst>
          <pc:docMk/>
          <pc:sldMk cId="3393761571" sldId="397"/>
        </pc:sldMkLst>
        <pc:spChg chg="del">
          <ac:chgData name="Mrs Stockdale" userId="S::gw14stockdalejill@glow.sch.uk::067c5486-b727-46c7-9e4a-baa6ad32e86f" providerId="AD" clId="Web-{A2021E1F-EBD4-4765-BDF9-067C7C10C410}" dt="2023-06-01T08:23:18.640" v="55"/>
          <ac:spMkLst>
            <pc:docMk/>
            <pc:sldMk cId="3393761571" sldId="397"/>
            <ac:spMk id="5" creationId="{0B37A3FF-ED32-4C4A-A21F-848A3BF6F896}"/>
          </ac:spMkLst>
        </pc:spChg>
      </pc:sldChg>
      <pc:sldChg chg="modSp">
        <pc:chgData name="Mrs Stockdale" userId="S::gw14stockdalejill@glow.sch.uk::067c5486-b727-46c7-9e4a-baa6ad32e86f" providerId="AD" clId="Web-{A2021E1F-EBD4-4765-BDF9-067C7C10C410}" dt="2023-06-01T08:25:13.414" v="69" actId="1076"/>
        <pc:sldMkLst>
          <pc:docMk/>
          <pc:sldMk cId="2135583837" sldId="398"/>
        </pc:sldMkLst>
        <pc:spChg chg="mod">
          <ac:chgData name="Mrs Stockdale" userId="S::gw14stockdalejill@glow.sch.uk::067c5486-b727-46c7-9e4a-baa6ad32e86f" providerId="AD" clId="Web-{A2021E1F-EBD4-4765-BDF9-067C7C10C410}" dt="2023-06-01T08:25:13.414" v="69" actId="1076"/>
          <ac:spMkLst>
            <pc:docMk/>
            <pc:sldMk cId="2135583837" sldId="398"/>
            <ac:spMk id="22" creationId="{F8FAEED9-1ECD-45F9-87A0-9394BAEABB79}"/>
          </ac:spMkLst>
        </pc:spChg>
      </pc:sldChg>
      <pc:sldChg chg="addSp delSp modSp new">
        <pc:chgData name="Mrs Stockdale" userId="S::gw14stockdalejill@glow.sch.uk::067c5486-b727-46c7-9e4a-baa6ad32e86f" providerId="AD" clId="Web-{A2021E1F-EBD4-4765-BDF9-067C7C10C410}" dt="2023-06-01T13:14:29.490" v="314" actId="14100"/>
        <pc:sldMkLst>
          <pc:docMk/>
          <pc:sldMk cId="1948587722" sldId="399"/>
        </pc:sldMkLst>
        <pc:spChg chg="mod">
          <ac:chgData name="Mrs Stockdale" userId="S::gw14stockdalejill@glow.sch.uk::067c5486-b727-46c7-9e4a-baa6ad32e86f" providerId="AD" clId="Web-{A2021E1F-EBD4-4765-BDF9-067C7C10C410}" dt="2023-06-01T13:05:44.129" v="164" actId="14100"/>
          <ac:spMkLst>
            <pc:docMk/>
            <pc:sldMk cId="1948587722" sldId="399"/>
            <ac:spMk id="2" creationId="{D43CC7E9-E1BD-7519-E3D8-2DED23AC5945}"/>
          </ac:spMkLst>
        </pc:spChg>
        <pc:spChg chg="mod">
          <ac:chgData name="Mrs Stockdale" userId="S::gw14stockdalejill@glow.sch.uk::067c5486-b727-46c7-9e4a-baa6ad32e86f" providerId="AD" clId="Web-{A2021E1F-EBD4-4765-BDF9-067C7C10C410}" dt="2023-06-01T13:14:29.490" v="314" actId="14100"/>
          <ac:spMkLst>
            <pc:docMk/>
            <pc:sldMk cId="1948587722" sldId="399"/>
            <ac:spMk id="3" creationId="{9C2FA4FA-15B0-B7D5-4F69-7DD8DBEDD640}"/>
          </ac:spMkLst>
        </pc:spChg>
        <pc:spChg chg="del">
          <ac:chgData name="Mrs Stockdale" userId="S::gw14stockdalejill@glow.sch.uk::067c5486-b727-46c7-9e4a-baa6ad32e86f" providerId="AD" clId="Web-{A2021E1F-EBD4-4765-BDF9-067C7C10C410}" dt="2023-06-01T08:27:48.019" v="71"/>
          <ac:spMkLst>
            <pc:docMk/>
            <pc:sldMk cId="1948587722" sldId="399"/>
            <ac:spMk id="4" creationId="{0C4400E8-4C26-91F7-F324-131C225E93BC}"/>
          </ac:spMkLst>
        </pc:spChg>
        <pc:spChg chg="del">
          <ac:chgData name="Mrs Stockdale" userId="S::gw14stockdalejill@glow.sch.uk::067c5486-b727-46c7-9e4a-baa6ad32e86f" providerId="AD" clId="Web-{A2021E1F-EBD4-4765-BDF9-067C7C10C410}" dt="2023-06-01T08:27:57.926" v="73"/>
          <ac:spMkLst>
            <pc:docMk/>
            <pc:sldMk cId="1948587722" sldId="399"/>
            <ac:spMk id="5" creationId="{E4D90FFE-E41A-5CE2-EC4A-CA65150DC364}"/>
          </ac:spMkLst>
        </pc:spChg>
        <pc:spChg chg="del mod">
          <ac:chgData name="Mrs Stockdale" userId="S::gw14stockdalejill@glow.sch.uk::067c5486-b727-46c7-9e4a-baa6ad32e86f" providerId="AD" clId="Web-{A2021E1F-EBD4-4765-BDF9-067C7C10C410}" dt="2023-06-01T13:14:11.302" v="309"/>
          <ac:spMkLst>
            <pc:docMk/>
            <pc:sldMk cId="1948587722" sldId="399"/>
            <ac:spMk id="7" creationId="{7CEE8F6C-1C88-1E65-0776-8F19B846D02F}"/>
          </ac:spMkLst>
        </pc:spChg>
        <pc:picChg chg="add mod">
          <ac:chgData name="Mrs Stockdale" userId="S::gw14stockdalejill@glow.sch.uk::067c5486-b727-46c7-9e4a-baa6ad32e86f" providerId="AD" clId="Web-{A2021E1F-EBD4-4765-BDF9-067C7C10C410}" dt="2023-06-01T13:14:23.755" v="310" actId="1076"/>
          <ac:picMkLst>
            <pc:docMk/>
            <pc:sldMk cId="1948587722" sldId="399"/>
            <ac:picMk id="4" creationId="{E70B7FD8-5326-6C45-5F3A-5189A2B1B01F}"/>
          </ac:picMkLst>
        </pc:picChg>
        <pc:picChg chg="add mod">
          <ac:chgData name="Mrs Stockdale" userId="S::gw14stockdalejill@glow.sch.uk::067c5486-b727-46c7-9e4a-baa6ad32e86f" providerId="AD" clId="Web-{A2021E1F-EBD4-4765-BDF9-067C7C10C410}" dt="2023-06-01T13:14:23.771" v="311" actId="1076"/>
          <ac:picMkLst>
            <pc:docMk/>
            <pc:sldMk cId="1948587722" sldId="399"/>
            <ac:picMk id="5" creationId="{94D87F39-A86A-66DC-599A-BF6E22F3F248}"/>
          </ac:picMkLst>
        </pc:picChg>
        <pc:picChg chg="add mod ord">
          <ac:chgData name="Mrs Stockdale" userId="S::gw14stockdalejill@glow.sch.uk::067c5486-b727-46c7-9e4a-baa6ad32e86f" providerId="AD" clId="Web-{A2021E1F-EBD4-4765-BDF9-067C7C10C410}" dt="2023-06-01T08:30:02.653" v="84" actId="1076"/>
          <ac:picMkLst>
            <pc:docMk/>
            <pc:sldMk cId="1948587722" sldId="399"/>
            <ac:picMk id="9" creationId="{EC6D8AAC-8F87-0E96-E68D-F167E41A8661}"/>
          </ac:picMkLst>
        </pc:picChg>
        <pc:picChg chg="add mod">
          <ac:chgData name="Mrs Stockdale" userId="S::gw14stockdalejill@glow.sch.uk::067c5486-b727-46c7-9e4a-baa6ad32e86f" providerId="AD" clId="Web-{A2021E1F-EBD4-4765-BDF9-067C7C10C410}" dt="2023-06-01T13:14:23.786" v="312" actId="1076"/>
          <ac:picMkLst>
            <pc:docMk/>
            <pc:sldMk cId="1948587722" sldId="399"/>
            <ac:picMk id="10" creationId="{4A6FB30C-656B-19BF-02D2-E7324CDCF964}"/>
          </ac:picMkLst>
        </pc:picChg>
        <pc:picChg chg="add mod">
          <ac:chgData name="Mrs Stockdale" userId="S::gw14stockdalejill@glow.sch.uk::067c5486-b727-46c7-9e4a-baa6ad32e86f" providerId="AD" clId="Web-{A2021E1F-EBD4-4765-BDF9-067C7C10C410}" dt="2023-06-01T13:14:23.802" v="313" actId="1076"/>
          <ac:picMkLst>
            <pc:docMk/>
            <pc:sldMk cId="1948587722" sldId="399"/>
            <ac:picMk id="11" creationId="{44436FE6-FF82-1271-E8D1-70CB76F09EA2}"/>
          </ac:picMkLst>
        </pc:picChg>
      </pc:sldChg>
    </pc:docChg>
  </pc:docChgLst>
  <pc:docChgLst>
    <pc:chgData name="Mrs Stockdale" userId="S::gw14stockdalejill@glow.sch.uk::067c5486-b727-46c7-9e4a-baa6ad32e86f" providerId="AD" clId="Web-{4626D565-7623-440B-B159-7A88B4D549DA}"/>
    <pc:docChg chg="addSld modSld">
      <pc:chgData name="Mrs Stockdale" userId="S::gw14stockdalejill@glow.sch.uk::067c5486-b727-46c7-9e4a-baa6ad32e86f" providerId="AD" clId="Web-{4626D565-7623-440B-B159-7A88B4D549DA}" dt="2023-06-01T13:30:46.552" v="74" actId="14100"/>
      <pc:docMkLst>
        <pc:docMk/>
      </pc:docMkLst>
      <pc:sldChg chg="modSp">
        <pc:chgData name="Mrs Stockdale" userId="S::gw14stockdalejill@glow.sch.uk::067c5486-b727-46c7-9e4a-baa6ad32e86f" providerId="AD" clId="Web-{4626D565-7623-440B-B159-7A88B4D549DA}" dt="2023-06-01T13:30:46.552" v="74" actId="14100"/>
        <pc:sldMkLst>
          <pc:docMk/>
          <pc:sldMk cId="1421593521" sldId="393"/>
        </pc:sldMkLst>
        <pc:picChg chg="mod">
          <ac:chgData name="Mrs Stockdale" userId="S::gw14stockdalejill@glow.sch.uk::067c5486-b727-46c7-9e4a-baa6ad32e86f" providerId="AD" clId="Web-{4626D565-7623-440B-B159-7A88B4D549DA}" dt="2023-06-01T13:30:46.552" v="74" actId="14100"/>
          <ac:picMkLst>
            <pc:docMk/>
            <pc:sldMk cId="1421593521" sldId="393"/>
            <ac:picMk id="7" creationId="{8D7BBCBC-9099-4307-D639-CC1072935C64}"/>
          </ac:picMkLst>
        </pc:picChg>
      </pc:sldChg>
      <pc:sldChg chg="addSp delSp modSp addAnim delAnim">
        <pc:chgData name="Mrs Stockdale" userId="S::gw14stockdalejill@glow.sch.uk::067c5486-b727-46c7-9e4a-baa6ad32e86f" providerId="AD" clId="Web-{4626D565-7623-440B-B159-7A88B4D549DA}" dt="2023-06-01T13:23:36.439" v="12"/>
        <pc:sldMkLst>
          <pc:docMk/>
          <pc:sldMk cId="1948587722" sldId="399"/>
        </pc:sldMkLst>
        <pc:spChg chg="add del mod">
          <ac:chgData name="Mrs Stockdale" userId="S::gw14stockdalejill@glow.sch.uk::067c5486-b727-46c7-9e4a-baa6ad32e86f" providerId="AD" clId="Web-{4626D565-7623-440B-B159-7A88B4D549DA}" dt="2023-06-01T13:22:31.093" v="5"/>
          <ac:spMkLst>
            <pc:docMk/>
            <pc:sldMk cId="1948587722" sldId="399"/>
            <ac:spMk id="13" creationId="{C43AE7EC-587B-0577-DB5B-4B433488D155}"/>
          </ac:spMkLst>
        </pc:spChg>
        <pc:picChg chg="add del mod">
          <ac:chgData name="Mrs Stockdale" userId="S::gw14stockdalejill@glow.sch.uk::067c5486-b727-46c7-9e4a-baa6ad32e86f" providerId="AD" clId="Web-{4626D565-7623-440B-B159-7A88B4D549DA}" dt="2023-06-01T13:22:46.906" v="7"/>
          <ac:picMkLst>
            <pc:docMk/>
            <pc:sldMk cId="1948587722" sldId="399"/>
            <ac:picMk id="7" creationId="{8B680C2C-0040-0143-6D5C-99400B86EFE3}"/>
          </ac:picMkLst>
        </pc:picChg>
        <pc:picChg chg="add del mod">
          <ac:chgData name="Mrs Stockdale" userId="S::gw14stockdalejill@glow.sch.uk::067c5486-b727-46c7-9e4a-baa6ad32e86f" providerId="AD" clId="Web-{4626D565-7623-440B-B159-7A88B4D549DA}" dt="2023-06-01T13:22:31.093" v="5"/>
          <ac:picMkLst>
            <pc:docMk/>
            <pc:sldMk cId="1948587722" sldId="399"/>
            <ac:picMk id="9" creationId="{EC6D8AAC-8F87-0E96-E68D-F167E41A8661}"/>
          </ac:picMkLst>
        </pc:picChg>
        <pc:picChg chg="add del mod">
          <ac:chgData name="Mrs Stockdale" userId="S::gw14stockdalejill@glow.sch.uk::067c5486-b727-46c7-9e4a-baa6ad32e86f" providerId="AD" clId="Web-{4626D565-7623-440B-B159-7A88B4D549DA}" dt="2023-06-01T13:23:36.439" v="12"/>
          <ac:picMkLst>
            <pc:docMk/>
            <pc:sldMk cId="1948587722" sldId="399"/>
            <ac:picMk id="14" creationId="{6E087AB0-6600-0BFB-D41C-D730C2FF92F3}"/>
          </ac:picMkLst>
        </pc:picChg>
      </pc:sldChg>
      <pc:sldChg chg="addSp delSp modSp new addAnim">
        <pc:chgData name="Mrs Stockdale" userId="S::gw14stockdalejill@glow.sch.uk::067c5486-b727-46c7-9e4a-baa6ad32e86f" providerId="AD" clId="Web-{4626D565-7623-440B-B159-7A88B4D549DA}" dt="2023-06-01T13:30:13.519" v="73"/>
        <pc:sldMkLst>
          <pc:docMk/>
          <pc:sldMk cId="3514773424" sldId="400"/>
        </pc:sldMkLst>
        <pc:spChg chg="add del mod">
          <ac:chgData name="Mrs Stockdale" userId="S::gw14stockdalejill@glow.sch.uk::067c5486-b727-46c7-9e4a-baa6ad32e86f" providerId="AD" clId="Web-{4626D565-7623-440B-B159-7A88B4D549DA}" dt="2023-06-01T13:25:17.443" v="46" actId="14100"/>
          <ac:spMkLst>
            <pc:docMk/>
            <pc:sldMk cId="3514773424" sldId="400"/>
            <ac:spMk id="2" creationId="{4A820501-3D76-B2CF-A6F7-2875EB925F94}"/>
          </ac:spMkLst>
        </pc:spChg>
        <pc:spChg chg="del">
          <ac:chgData name="Mrs Stockdale" userId="S::gw14stockdalejill@glow.sch.uk::067c5486-b727-46c7-9e4a-baa6ad32e86f" providerId="AD" clId="Web-{4626D565-7623-440B-B159-7A88B4D549DA}" dt="2023-06-01T13:24:44.426" v="22"/>
          <ac:spMkLst>
            <pc:docMk/>
            <pc:sldMk cId="3514773424" sldId="400"/>
            <ac:spMk id="3" creationId="{8AA538A1-8F0C-FD4E-29DB-5B9367983E7F}"/>
          </ac:spMkLst>
        </pc:spChg>
        <pc:spChg chg="del">
          <ac:chgData name="Mrs Stockdale" userId="S::gw14stockdalejill@glow.sch.uk::067c5486-b727-46c7-9e4a-baa6ad32e86f" providerId="AD" clId="Web-{4626D565-7623-440B-B159-7A88B4D549DA}" dt="2023-06-01T13:24:40.879" v="21"/>
          <ac:spMkLst>
            <pc:docMk/>
            <pc:sldMk cId="3514773424" sldId="400"/>
            <ac:spMk id="4" creationId="{99A9192F-08A4-6442-9076-3DD379868F68}"/>
          </ac:spMkLst>
        </pc:spChg>
        <pc:spChg chg="del">
          <ac:chgData name="Mrs Stockdale" userId="S::gw14stockdalejill@glow.sch.uk::067c5486-b727-46c7-9e4a-baa6ad32e86f" providerId="AD" clId="Web-{4626D565-7623-440B-B159-7A88B4D549DA}" dt="2023-06-01T13:24:39.223" v="20"/>
          <ac:spMkLst>
            <pc:docMk/>
            <pc:sldMk cId="3514773424" sldId="400"/>
            <ac:spMk id="5" creationId="{DAB18B83-46B1-E790-F446-A56A2F67C783}"/>
          </ac:spMkLst>
        </pc:spChg>
        <pc:spChg chg="del">
          <ac:chgData name="Mrs Stockdale" userId="S::gw14stockdalejill@glow.sch.uk::067c5486-b727-46c7-9e4a-baa6ad32e86f" providerId="AD" clId="Web-{4626D565-7623-440B-B159-7A88B4D549DA}" dt="2023-06-01T13:28:28.326" v="60"/>
          <ac:spMkLst>
            <pc:docMk/>
            <pc:sldMk cId="3514773424" sldId="400"/>
            <ac:spMk id="7" creationId="{3B2430EA-0BFF-EEC5-6510-EC76416AABB8}"/>
          </ac:spMkLst>
        </pc:spChg>
        <pc:spChg chg="del">
          <ac:chgData name="Mrs Stockdale" userId="S::gw14stockdalejill@glow.sch.uk::067c5486-b727-46c7-9e4a-baa6ad32e86f" providerId="AD" clId="Web-{4626D565-7623-440B-B159-7A88B4D549DA}" dt="2023-06-01T13:30:13.519" v="73"/>
          <ac:spMkLst>
            <pc:docMk/>
            <pc:sldMk cId="3514773424" sldId="400"/>
            <ac:spMk id="8" creationId="{6D345720-3C7B-02E7-90EE-09EAB5C83705}"/>
          </ac:spMkLst>
        </pc:spChg>
        <pc:picChg chg="add mod">
          <ac:chgData name="Mrs Stockdale" userId="S::gw14stockdalejill@glow.sch.uk::067c5486-b727-46c7-9e4a-baa6ad32e86f" providerId="AD" clId="Web-{4626D565-7623-440B-B159-7A88B4D549DA}" dt="2023-06-01T13:30:04.096" v="71" actId="1076"/>
          <ac:picMkLst>
            <pc:docMk/>
            <pc:sldMk cId="3514773424" sldId="400"/>
            <ac:picMk id="9" creationId="{AF10BE55-1865-6B6D-EBA8-B5175386C986}"/>
          </ac:picMkLst>
        </pc:picChg>
        <pc:picChg chg="add mod">
          <ac:chgData name="Mrs Stockdale" userId="S::gw14stockdalejill@glow.sch.uk::067c5486-b727-46c7-9e4a-baa6ad32e86f" providerId="AD" clId="Web-{4626D565-7623-440B-B159-7A88B4D549DA}" dt="2023-06-01T13:30:09.659" v="72" actId="1076"/>
          <ac:picMkLst>
            <pc:docMk/>
            <pc:sldMk cId="3514773424" sldId="400"/>
            <ac:picMk id="10" creationId="{8F1450A2-30F7-DE68-702D-0419E5D59043}"/>
          </ac:picMkLst>
        </pc:picChg>
        <pc:picChg chg="add mod">
          <ac:chgData name="Mrs Stockdale" userId="S::gw14stockdalejill@glow.sch.uk::067c5486-b727-46c7-9e4a-baa6ad32e86f" providerId="AD" clId="Web-{4626D565-7623-440B-B159-7A88B4D549DA}" dt="2023-06-01T13:29:54.598" v="69" actId="1076"/>
          <ac:picMkLst>
            <pc:docMk/>
            <pc:sldMk cId="3514773424" sldId="400"/>
            <ac:picMk id="11" creationId="{DDBDD00E-A10F-B572-1015-317ED0D6E6E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xpress.adobe.com/video/qK4TUhZthoUS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lowscotland.sharepoint.com/:v:/r/sites/ElrickStaff397/Shared%20Documents/General/Session%2022-23/STEM%20Workshop/video-20230208-180052-e37f8d8f.mov?csf=1&amp;web=1&amp;e=th3pK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ov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15.png"/><Relationship Id="rId4" Type="http://schemas.openxmlformats.org/officeDocument/2006/relationships/video" Target="../media/media2.mo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 fontScale="90000"/>
          </a:bodyPr>
          <a:lstStyle/>
          <a:p>
            <a:r>
              <a:rPr lang="en-US"/>
              <a:t>STEM Challenges and Progression at Elrick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34" y="-1380306"/>
            <a:ext cx="5437187" cy="2986234"/>
          </a:xfrm>
        </p:spPr>
        <p:txBody>
          <a:bodyPr/>
          <a:lstStyle/>
          <a:p>
            <a:r>
              <a:rPr lang="en-US"/>
              <a:t>STEM Challenge</a:t>
            </a:r>
            <a:br>
              <a:rPr lang="en-US"/>
            </a:br>
            <a:r>
              <a:rPr lang="en-US"/>
              <a:t>Marble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E305-6365-4345-8BD1-4A31C61D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7A3FF-ED32-4C4A-A21F-848A3BF6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endParaRPr lang="en-US">
              <a:solidFill>
                <a:srgbClr val="A6A6A6">
                  <a:alpha val="8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8C4FC-A59D-98B4-D6B0-578B387EBA06}"/>
              </a:ext>
            </a:extLst>
          </p:cNvPr>
          <p:cNvSpPr txBox="1"/>
          <p:nvPr/>
        </p:nvSpPr>
        <p:spPr>
          <a:xfrm>
            <a:off x="203887" y="1789670"/>
            <a:ext cx="11777468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sz="2400" dirty="0">
                <a:latin typeface="Calibri"/>
                <a:cs typeface="Arial"/>
              </a:rPr>
              <a:t>Design and build a </a:t>
            </a:r>
            <a:r>
              <a:rPr lang="en-GB" sz="2400" b="1" dirty="0">
                <a:latin typeface="Calibri"/>
                <a:cs typeface="Arial"/>
              </a:rPr>
              <a:t>straight marble ramp</a:t>
            </a:r>
            <a:r>
              <a:rPr lang="en-GB" sz="2400" dirty="0">
                <a:latin typeface="Calibri"/>
                <a:cs typeface="Arial"/>
              </a:rPr>
              <a:t> on your desk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dirty="0">
                <a:latin typeface="Calibri"/>
                <a:cs typeface="Arial"/>
              </a:rPr>
              <a:t>You must include a </a:t>
            </a:r>
            <a:r>
              <a:rPr lang="en-GB" sz="2400" b="1" dirty="0">
                <a:latin typeface="Calibri"/>
                <a:cs typeface="Arial"/>
              </a:rPr>
              <a:t>marble catcher </a:t>
            </a:r>
            <a:r>
              <a:rPr lang="en-GB" sz="2400" dirty="0">
                <a:latin typeface="Calibri"/>
                <a:cs typeface="Arial"/>
              </a:rPr>
              <a:t>at the end to stop the marble rolling away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dirty="0">
                <a:latin typeface="Calibri"/>
                <a:cs typeface="Arial"/>
              </a:rPr>
              <a:t>The challenge is to make the marble take </a:t>
            </a:r>
            <a:r>
              <a:rPr lang="en-GB" sz="2400" b="1" dirty="0">
                <a:latin typeface="Calibri"/>
                <a:cs typeface="Arial"/>
              </a:rPr>
              <a:t>as much time as possible</a:t>
            </a:r>
            <a:r>
              <a:rPr lang="en-GB" sz="2400" dirty="0">
                <a:latin typeface="Calibri"/>
                <a:cs typeface="Arial"/>
              </a:rPr>
              <a:t> to travel from the start to the marble catcher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dirty="0">
                <a:latin typeface="Calibri"/>
                <a:cs typeface="Arial"/>
              </a:rPr>
              <a:t>The top of the marble ramp must be </a:t>
            </a:r>
            <a:r>
              <a:rPr lang="en-GB" sz="2400" b="1" dirty="0">
                <a:latin typeface="Calibri"/>
                <a:cs typeface="Arial"/>
              </a:rPr>
              <a:t>less than 10 cm </a:t>
            </a:r>
            <a:r>
              <a:rPr lang="en-GB" sz="2400" dirty="0">
                <a:latin typeface="Calibri"/>
                <a:cs typeface="Arial"/>
              </a:rPr>
              <a:t>above the desk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dirty="0">
                <a:latin typeface="Calibri"/>
                <a:cs typeface="Arial"/>
              </a:rPr>
              <a:t>You </a:t>
            </a:r>
            <a:r>
              <a:rPr lang="en-GB" sz="2400" b="1" dirty="0">
                <a:latin typeface="Calibri"/>
                <a:cs typeface="Arial"/>
              </a:rPr>
              <a:t>cannot stick anything to the desk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b="1" dirty="0">
                <a:latin typeface="Calibri"/>
                <a:cs typeface="Arial"/>
              </a:rPr>
              <a:t>No tubes</a:t>
            </a:r>
            <a:r>
              <a:rPr lang="en-GB" sz="2400" dirty="0">
                <a:latin typeface="Calibri"/>
                <a:cs typeface="Arial"/>
              </a:rPr>
              <a:t>, only ramps – you must be able to see the marble as it travels down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r>
              <a:rPr lang="en-US" sz="2000" dirty="0">
                <a:latin typeface="Calibri"/>
                <a:cs typeface="Arial"/>
              </a:rPr>
              <a:t>​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dirty="0">
                <a:latin typeface="Calibri"/>
                <a:cs typeface="Arial"/>
              </a:rPr>
              <a:t>You will be given the following materials:</a:t>
            </a:r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lvl="1">
              <a:buChar char="•"/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2 x A4 paper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​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ea typeface="Calibri"/>
              <a:cs typeface="Arial"/>
            </a:endParaRPr>
          </a:p>
          <a:p>
            <a:pPr lvl="1">
              <a:buChar char="•"/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Sellotape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​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ea typeface="Calibri"/>
              <a:cs typeface="Arial"/>
            </a:endParaRPr>
          </a:p>
          <a:p>
            <a:pPr lvl="1">
              <a:buChar char="•"/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Marble in a pot (you cannot use the pot)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/>
              </a:rPr>
              <a:t>​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ea typeface="Calibri"/>
              <a:cs typeface="Arial"/>
            </a:endParaRPr>
          </a:p>
          <a:p>
            <a:r>
              <a:rPr lang="en-US" sz="2400" dirty="0">
                <a:latin typeface="Calibri"/>
                <a:cs typeface="Arial"/>
              </a:rPr>
              <a:t>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>
              <a:buChar char="•"/>
            </a:pPr>
            <a:r>
              <a:rPr lang="en-GB" sz="2400" b="1" dirty="0">
                <a:latin typeface="Calibri"/>
                <a:cs typeface="Arial"/>
              </a:rPr>
              <a:t>Test</a:t>
            </a:r>
            <a:r>
              <a:rPr lang="en-GB" sz="2400" dirty="0">
                <a:latin typeface="Calibri"/>
                <a:cs typeface="Arial"/>
              </a:rPr>
              <a:t> your marble ramp and try to </a:t>
            </a:r>
            <a:r>
              <a:rPr lang="en-GB" sz="2400" b="1" dirty="0">
                <a:latin typeface="Calibri"/>
                <a:cs typeface="Arial"/>
              </a:rPr>
              <a:t>improve</a:t>
            </a:r>
            <a:r>
              <a:rPr lang="en-GB" sz="2400" dirty="0">
                <a:latin typeface="Calibri"/>
                <a:cs typeface="Arial"/>
              </a:rPr>
              <a:t> it</a:t>
            </a:r>
            <a:endParaRPr lang="en-GB" sz="2400" dirty="0">
              <a:latin typeface="Calibri"/>
              <a:ea typeface="Calibri"/>
              <a:cs typeface="Arial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8FA8630C-60AF-B436-B6EC-06D84671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068" y="405584"/>
            <a:ext cx="24860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9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34" y="-1267035"/>
            <a:ext cx="6724349" cy="2986234"/>
          </a:xfrm>
        </p:spPr>
        <p:txBody>
          <a:bodyPr/>
          <a:lstStyle/>
          <a:p>
            <a:r>
              <a:rPr lang="en-US"/>
              <a:t>STEM Challenge</a:t>
            </a:r>
            <a:br>
              <a:rPr lang="en-US"/>
            </a:br>
            <a:r>
              <a:rPr lang="en-US"/>
              <a:t>Marble Run -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EA850-F409-7BB7-B86C-D820676558F6}"/>
              </a:ext>
            </a:extLst>
          </p:cNvPr>
          <p:cNvSpPr txBox="1"/>
          <p:nvPr/>
        </p:nvSpPr>
        <p:spPr>
          <a:xfrm>
            <a:off x="387928" y="2313709"/>
            <a:ext cx="1086196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sz="2800">
                <a:latin typeface="Calibri"/>
                <a:cs typeface="Arial"/>
              </a:rPr>
              <a:t>On a pink post-it, write down what you are </a:t>
            </a:r>
            <a:r>
              <a:rPr lang="en-GB" sz="2800">
                <a:solidFill>
                  <a:srgbClr val="FF66FF"/>
                </a:solidFill>
                <a:latin typeface="Calibri"/>
                <a:cs typeface="Arial"/>
              </a:rPr>
              <a:t>Tickled Pink </a:t>
            </a:r>
            <a:r>
              <a:rPr lang="en-GB" sz="2800">
                <a:latin typeface="Calibri"/>
                <a:cs typeface="Arial"/>
              </a:rPr>
              <a:t>about – what is good about your design?</a:t>
            </a:r>
            <a:r>
              <a:rPr lang="en-US" sz="2800">
                <a:latin typeface="Calibri"/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>
                <a:latin typeface="Calibri"/>
                <a:cs typeface="Arial"/>
              </a:rPr>
              <a:t>On a green post-it, write down what is </a:t>
            </a:r>
            <a:r>
              <a:rPr lang="en-GB" sz="2800">
                <a:solidFill>
                  <a:srgbClr val="00B050"/>
                </a:solidFill>
                <a:latin typeface="Calibri"/>
                <a:cs typeface="Arial"/>
              </a:rPr>
              <a:t>Green For Growth </a:t>
            </a:r>
            <a:r>
              <a:rPr lang="en-GB" sz="2800">
                <a:latin typeface="Calibri"/>
                <a:cs typeface="Arial"/>
              </a:rPr>
              <a:t>– what needs to be improved about your design?</a:t>
            </a:r>
            <a:r>
              <a:rPr lang="en-US" sz="2800">
                <a:latin typeface="Calibri"/>
                <a:cs typeface="Arial"/>
              </a:rPr>
              <a:t>​</a:t>
            </a:r>
          </a:p>
          <a:p>
            <a:r>
              <a:rPr lang="en-US" sz="2800">
                <a:latin typeface="Calibri"/>
                <a:cs typeface="Arial"/>
              </a:rPr>
              <a:t>​</a:t>
            </a:r>
          </a:p>
          <a:p>
            <a:pPr>
              <a:buChar char="•"/>
            </a:pPr>
            <a:r>
              <a:rPr lang="en-GB" sz="2800">
                <a:latin typeface="Calibri"/>
                <a:cs typeface="Arial"/>
              </a:rPr>
              <a:t>Or you could use pink and green highlighters to draw straight on to your design!</a:t>
            </a:r>
          </a:p>
        </p:txBody>
      </p:sp>
      <p:pic>
        <p:nvPicPr>
          <p:cNvPr id="3" name="Picture 6" descr="Shape&#10;&#10;Description automatically generated">
            <a:extLst>
              <a:ext uri="{FF2B5EF4-FFF2-40B4-BE49-F238E27FC236}">
                <a16:creationId xmlns:a16="http://schemas.microsoft.com/office/drawing/2014/main" id="{6B47EBFB-27B7-24ED-6507-5EFBBEF37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914" y="285497"/>
            <a:ext cx="2743200" cy="1673817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20ACF10B-DB82-048E-7DA2-1B200C64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982" y="5089243"/>
            <a:ext cx="2743200" cy="15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61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82C03B-1310-2BBC-E242-6F42B932E0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50863" y="1550403"/>
            <a:ext cx="7195343" cy="4245350"/>
          </a:xfrm>
          <a:custGeom>
            <a:avLst/>
            <a:gdLst/>
            <a:ahLst/>
            <a:cxnLst/>
            <a:rect l="l" t="t" r="r" b="b"/>
            <a:pathLst>
              <a:path w="6924676" h="6858000">
                <a:moveTo>
                  <a:pt x="0" y="0"/>
                </a:moveTo>
                <a:lnTo>
                  <a:pt x="6924676" y="0"/>
                </a:lnTo>
                <a:lnTo>
                  <a:pt x="69246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-864112"/>
            <a:ext cx="7744617" cy="222503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STEM &amp; Outdoor Learning 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5997612"/>
            <a:ext cx="3589337" cy="670776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US" sz="3200" b="1">
                <a:solidFill>
                  <a:srgbClr val="FFFFFF">
                    <a:alpha val="60000"/>
                  </a:srgbClr>
                </a:solidFill>
              </a:rPr>
              <a:t>Zip Lines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04981" y="658128"/>
            <a:ext cx="3536157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93074" y="3645803"/>
            <a:ext cx="3548064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81" y="519435"/>
            <a:ext cx="4708524" cy="9391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STEM at Elrick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658128"/>
            <a:ext cx="4500563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3645803"/>
            <a:ext cx="4500563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9A5EB4-C918-1C01-F5E0-D4B9C95DA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80" y="1763860"/>
            <a:ext cx="6326187" cy="2265216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>
                <a:ea typeface="+mn-lt"/>
                <a:cs typeface="+mn-lt"/>
                <a:hlinkClick r:id="rId4"/>
              </a:rPr>
              <a:t>https://express.adobe.com/video/qK4TUhZthoUSS</a:t>
            </a:r>
            <a:endParaRPr lang="en-US">
              <a:solidFill>
                <a:srgbClr val="FFFFFF">
                  <a:alpha val="60000"/>
                </a:srgbClr>
              </a:solidFill>
              <a:ea typeface="+mn-lt"/>
              <a:cs typeface="+mn-lt"/>
            </a:endParaRPr>
          </a:p>
          <a:p>
            <a:endParaRPr lang="en-GB">
              <a:solidFill>
                <a:srgbClr val="FFFFFF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8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993" y="-1261856"/>
            <a:ext cx="7461249" cy="228376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/>
              <a:t>What is a STEM Challenge?</a:t>
            </a:r>
            <a:endParaRPr lang="en-US" sz="4800" kern="1200">
              <a:latin typeface="+mj-lt"/>
            </a:endParaRP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10" y="1483114"/>
            <a:ext cx="7456417" cy="5301308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lnSpc>
                <a:spcPct val="90000"/>
              </a:lnSpc>
              <a:spcAft>
                <a:spcPts val="0"/>
              </a:spcAft>
            </a:pPr>
            <a:r>
              <a:rPr lang="en-GB" sz="2800" b="1">
                <a:solidFill>
                  <a:schemeClr val="tx1"/>
                </a:solidFill>
                <a:latin typeface="Calibri"/>
                <a:cs typeface="Calibri"/>
              </a:rPr>
              <a:t>A STEM Challenge is a problem which requires learners to use their skills and knowledge from Science, Technology, Engineering and Maths to design, build, test and improve a solution.</a:t>
            </a:r>
            <a:endParaRPr lang="en-GB" sz="28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</a:pPr>
            <a:endParaRPr lang="en-GB" sz="2800" b="1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</a:pPr>
            <a:r>
              <a:rPr lang="en-GB" sz="2800" b="1">
                <a:solidFill>
                  <a:schemeClr val="tx1"/>
                </a:solidFill>
                <a:latin typeface="Calibri"/>
                <a:cs typeface="Calibri"/>
              </a:rPr>
              <a:t>Learners are asked to solve a specific problem with boundaries, using their STEM knowledge and skills, for example:</a:t>
            </a:r>
            <a:endParaRPr lang="en-US" sz="28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971550" lvl="1" indent="-285750">
              <a:lnSpc>
                <a:spcPct val="9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GB" sz="2800" b="1">
                <a:solidFill>
                  <a:schemeClr val="tx1"/>
                </a:solidFill>
                <a:latin typeface="Calibri"/>
                <a:cs typeface="Calibri"/>
              </a:rPr>
              <a:t>Build a bridge across a gap – it may have to support a given weight.</a:t>
            </a:r>
            <a:endParaRPr lang="en-US" sz="28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971550" lvl="1" indent="-285750">
              <a:lnSpc>
                <a:spcPct val="90000"/>
              </a:lnSpc>
              <a:spcAft>
                <a:spcPts val="0"/>
              </a:spcAft>
              <a:buFont typeface="Arial,Sans-Serif"/>
              <a:buChar char="•"/>
            </a:pPr>
            <a:r>
              <a:rPr lang="en-GB" sz="2800" b="1">
                <a:solidFill>
                  <a:schemeClr val="tx1"/>
                </a:solidFill>
                <a:latin typeface="Calibri"/>
                <a:cs typeface="Calibri"/>
              </a:rPr>
              <a:t>Build a boat that can float in water to carry a given weight or object</a:t>
            </a:r>
            <a:endParaRPr lang="en-US" sz="2800" b="1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kern="1200">
              <a:solidFill>
                <a:srgbClr val="FFFFFF">
                  <a:alpha val="60000"/>
                </a:srgb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dirty="0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EC2F64-8F06-4CEE-9EA2-76D0D2124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232" y="437141"/>
            <a:ext cx="631474" cy="634502"/>
            <a:chOff x="-61232" y="437141"/>
            <a:chExt cx="631474" cy="634502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090B7B3-EF52-4999-A926-D35E4F0C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5" y="375204"/>
              <a:ext cx="507599" cy="631474"/>
            </a:xfrm>
            <a:custGeom>
              <a:avLst/>
              <a:gdLst>
                <a:gd name="connsiteX0" fmla="*/ 237599 w 507599"/>
                <a:gd name="connsiteY0" fmla="*/ 0 h 631474"/>
                <a:gd name="connsiteX1" fmla="*/ 499786 w 507599"/>
                <a:gd name="connsiteY1" fmla="*/ 465517 h 631474"/>
                <a:gd name="connsiteX2" fmla="*/ 502114 w 507599"/>
                <a:gd name="connsiteY2" fmla="*/ 469267 h 631474"/>
                <a:gd name="connsiteX3" fmla="*/ 507599 w 507599"/>
                <a:gd name="connsiteY3" fmla="*/ 496474 h 631474"/>
                <a:gd name="connsiteX4" fmla="*/ 237599 w 507599"/>
                <a:gd name="connsiteY4" fmla="*/ 631474 h 631474"/>
                <a:gd name="connsiteX5" fmla="*/ 206472 w 507599"/>
                <a:gd name="connsiteY5" fmla="*/ 628332 h 631474"/>
                <a:gd name="connsiteX6" fmla="*/ 0 w 507599"/>
                <a:gd name="connsiteY6" fmla="*/ 421860 h 63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599" h="631474">
                  <a:moveTo>
                    <a:pt x="237599" y="0"/>
                  </a:moveTo>
                  <a:lnTo>
                    <a:pt x="499786" y="465517"/>
                  </a:lnTo>
                  <a:lnTo>
                    <a:pt x="502114" y="469267"/>
                  </a:lnTo>
                  <a:cubicBezTo>
                    <a:pt x="505711" y="478055"/>
                    <a:pt x="507599" y="487154"/>
                    <a:pt x="507599" y="496474"/>
                  </a:cubicBezTo>
                  <a:cubicBezTo>
                    <a:pt x="507599" y="571032"/>
                    <a:pt x="386716" y="631474"/>
                    <a:pt x="237599" y="631474"/>
                  </a:cubicBezTo>
                  <a:lnTo>
                    <a:pt x="206472" y="628332"/>
                  </a:lnTo>
                  <a:lnTo>
                    <a:pt x="0" y="42186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552C80-AED0-4927-9F36-CD15EC9C4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-6132" y="570168"/>
              <a:ext cx="270000" cy="501475"/>
            </a:xfrm>
            <a:custGeom>
              <a:avLst/>
              <a:gdLst>
                <a:gd name="connsiteX0" fmla="*/ 66509 w 270000"/>
                <a:gd name="connsiteY0" fmla="*/ 501475 h 501475"/>
                <a:gd name="connsiteX1" fmla="*/ 59520 w 270000"/>
                <a:gd name="connsiteY1" fmla="*/ 493888 h 501475"/>
                <a:gd name="connsiteX2" fmla="*/ 0 w 270000"/>
                <a:gd name="connsiteY2" fmla="*/ 270000 h 501475"/>
                <a:gd name="connsiteX3" fmla="*/ 135000 w 270000"/>
                <a:gd name="connsiteY3" fmla="*/ 0 h 501475"/>
                <a:gd name="connsiteX4" fmla="*/ 270000 w 270000"/>
                <a:gd name="connsiteY4" fmla="*/ 270000 h 501475"/>
                <a:gd name="connsiteX5" fmla="*/ 266858 w 270000"/>
                <a:gd name="connsiteY5" fmla="*/ 301126 h 501475"/>
                <a:gd name="connsiteX6" fmla="*/ 144422 w 270000"/>
                <a:gd name="connsiteY6" fmla="*/ 423562 h 50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000" h="501475">
                  <a:moveTo>
                    <a:pt x="66509" y="501475"/>
                  </a:moveTo>
                  <a:lnTo>
                    <a:pt x="59520" y="493888"/>
                  </a:lnTo>
                  <a:cubicBezTo>
                    <a:pt x="23610" y="445367"/>
                    <a:pt x="0" y="363198"/>
                    <a:pt x="0" y="270000"/>
                  </a:cubicBezTo>
                  <a:cubicBezTo>
                    <a:pt x="0" y="120883"/>
                    <a:pt x="60442" y="0"/>
                    <a:pt x="135000" y="0"/>
                  </a:cubicBezTo>
                  <a:cubicBezTo>
                    <a:pt x="209558" y="0"/>
                    <a:pt x="270000" y="120883"/>
                    <a:pt x="270000" y="270000"/>
                  </a:cubicBezTo>
                  <a:lnTo>
                    <a:pt x="266858" y="301126"/>
                  </a:lnTo>
                  <a:lnTo>
                    <a:pt x="144422" y="423562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20" y="3466331"/>
            <a:ext cx="3565524" cy="303578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STEM Challenges Progression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77FE770-280D-4DDD-96A8-7FD8E9BC3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6566" y="913664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32E22E-2C1B-A298-A6EB-6C58774596F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058959" y="141576"/>
            <a:ext cx="10080525" cy="4012527"/>
          </a:xfrm>
          <a:custGeom>
            <a:avLst/>
            <a:gdLst/>
            <a:ahLst/>
            <a:cxnLst/>
            <a:rect l="l" t="t" r="r" b="b"/>
            <a:pathLst>
              <a:path w="7090239" h="2734921">
                <a:moveTo>
                  <a:pt x="0" y="0"/>
                </a:moveTo>
                <a:lnTo>
                  <a:pt x="7090239" y="0"/>
                </a:lnTo>
                <a:lnTo>
                  <a:pt x="7090239" y="2734921"/>
                </a:lnTo>
                <a:lnTo>
                  <a:pt x="0" y="2734921"/>
                </a:lnTo>
                <a:close/>
              </a:path>
            </a:pathLst>
          </a:custGeom>
        </p:spPr>
      </p:pic>
      <p:pic>
        <p:nvPicPr>
          <p:cNvPr id="16" name="Picture Placeholder 15" descr="Data Points Digital backgroun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15152" y="4443129"/>
            <a:ext cx="7925981" cy="1952167"/>
          </a:xfrm>
          <a:custGeom>
            <a:avLst/>
            <a:gdLst/>
            <a:ahLst/>
            <a:cxnLst/>
            <a:rect l="l" t="t" r="r" b="b"/>
            <a:pathLst>
              <a:path w="7090239" h="2734921">
                <a:moveTo>
                  <a:pt x="0" y="0"/>
                </a:moveTo>
                <a:lnTo>
                  <a:pt x="7090239" y="0"/>
                </a:lnTo>
                <a:lnTo>
                  <a:pt x="7090239" y="2734921"/>
                </a:lnTo>
                <a:lnTo>
                  <a:pt x="0" y="2734921"/>
                </a:ln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3437291-597B-452C-9CD1-AAA2D823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8914626" y="5988981"/>
            <a:ext cx="1564187" cy="926985"/>
          </a:xfrm>
          <a:custGeom>
            <a:avLst/>
            <a:gdLst>
              <a:gd name="connsiteX0" fmla="*/ 1292680 w 1564187"/>
              <a:gd name="connsiteY0" fmla="*/ 271508 h 926985"/>
              <a:gd name="connsiteX1" fmla="*/ 1564187 w 1564187"/>
              <a:gd name="connsiteY1" fmla="*/ 926985 h 926985"/>
              <a:gd name="connsiteX2" fmla="*/ 1100694 w 1564187"/>
              <a:gd name="connsiteY2" fmla="*/ 926985 h 926985"/>
              <a:gd name="connsiteX3" fmla="*/ 637203 w 1564187"/>
              <a:gd name="connsiteY3" fmla="*/ 463493 h 926985"/>
              <a:gd name="connsiteX4" fmla="*/ 378060 w 1564187"/>
              <a:gd name="connsiteY4" fmla="*/ 542650 h 926985"/>
              <a:gd name="connsiteX5" fmla="*/ 328577 w 1564187"/>
              <a:gd name="connsiteY5" fmla="*/ 583476 h 926985"/>
              <a:gd name="connsiteX6" fmla="*/ 0 w 1564187"/>
              <a:gd name="connsiteY6" fmla="*/ 254899 h 926985"/>
              <a:gd name="connsiteX7" fmla="*/ 47554 w 1564187"/>
              <a:gd name="connsiteY7" fmla="*/ 211679 h 926985"/>
              <a:gd name="connsiteX8" fmla="*/ 637203 w 1564187"/>
              <a:gd name="connsiteY8" fmla="*/ 0 h 926985"/>
              <a:gd name="connsiteX9" fmla="*/ 1292680 w 1564187"/>
              <a:gd name="connsiteY9" fmla="*/ 271508 h 92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187" h="926985">
                <a:moveTo>
                  <a:pt x="1292680" y="271508"/>
                </a:moveTo>
                <a:cubicBezTo>
                  <a:pt x="1460431" y="439259"/>
                  <a:pt x="1564187" y="671005"/>
                  <a:pt x="1564187" y="926985"/>
                </a:cubicBezTo>
                <a:lnTo>
                  <a:pt x="1100694" y="926985"/>
                </a:lnTo>
                <a:cubicBezTo>
                  <a:pt x="1100694" y="671005"/>
                  <a:pt x="893182" y="463493"/>
                  <a:pt x="637203" y="463493"/>
                </a:cubicBezTo>
                <a:cubicBezTo>
                  <a:pt x="541210" y="463493"/>
                  <a:pt x="452034" y="492674"/>
                  <a:pt x="378060" y="542650"/>
                </a:cubicBezTo>
                <a:lnTo>
                  <a:pt x="328577" y="583476"/>
                </a:lnTo>
                <a:lnTo>
                  <a:pt x="0" y="254899"/>
                </a:lnTo>
                <a:lnTo>
                  <a:pt x="47554" y="211679"/>
                </a:lnTo>
                <a:cubicBezTo>
                  <a:pt x="207792" y="79438"/>
                  <a:pt x="413221" y="0"/>
                  <a:pt x="637203" y="0"/>
                </a:cubicBezTo>
                <a:cubicBezTo>
                  <a:pt x="893182" y="0"/>
                  <a:pt x="1124928" y="103757"/>
                  <a:pt x="1292680" y="2715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54000" dist="50800" dir="54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F07E0C9-4EB6-4A7B-809B-0C5C5E213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9006442" y="5981236"/>
            <a:ext cx="1534673" cy="1042921"/>
          </a:xfrm>
          <a:custGeom>
            <a:avLst/>
            <a:gdLst>
              <a:gd name="connsiteX0" fmla="*/ 1197337 w 1534673"/>
              <a:gd name="connsiteY0" fmla="*/ 238153 h 1042921"/>
              <a:gd name="connsiteX1" fmla="*/ 1534673 w 1534673"/>
              <a:gd name="connsiteY1" fmla="*/ 1042921 h 1042921"/>
              <a:gd name="connsiteX2" fmla="*/ 1071180 w 1534673"/>
              <a:gd name="connsiteY2" fmla="*/ 1042921 h 1042921"/>
              <a:gd name="connsiteX3" fmla="*/ 607688 w 1534673"/>
              <a:gd name="connsiteY3" fmla="*/ 521461 h 1042921"/>
              <a:gd name="connsiteX4" fmla="*/ 427277 w 1534673"/>
              <a:gd name="connsiteY4" fmla="*/ 562440 h 1042921"/>
              <a:gd name="connsiteX5" fmla="*/ 351882 w 1534673"/>
              <a:gd name="connsiteY5" fmla="*/ 608481 h 1042921"/>
              <a:gd name="connsiteX6" fmla="*/ 0 w 1534673"/>
              <a:gd name="connsiteY6" fmla="*/ 256600 h 1042921"/>
              <a:gd name="connsiteX7" fmla="*/ 18040 w 1534673"/>
              <a:gd name="connsiteY7" fmla="*/ 238152 h 1042921"/>
              <a:gd name="connsiteX8" fmla="*/ 607688 w 1534673"/>
              <a:gd name="connsiteY8" fmla="*/ 0 h 1042921"/>
              <a:gd name="connsiteX9" fmla="*/ 1197337 w 1534673"/>
              <a:gd name="connsiteY9" fmla="*/ 238153 h 104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4673" h="1042921">
                <a:moveTo>
                  <a:pt x="1197337" y="238153"/>
                </a:moveTo>
                <a:cubicBezTo>
                  <a:pt x="1403356" y="429440"/>
                  <a:pt x="1534673" y="718927"/>
                  <a:pt x="1534673" y="1042921"/>
                </a:cubicBezTo>
                <a:lnTo>
                  <a:pt x="1071180" y="1042921"/>
                </a:lnTo>
                <a:cubicBezTo>
                  <a:pt x="1071180" y="754926"/>
                  <a:pt x="863668" y="521461"/>
                  <a:pt x="607688" y="521461"/>
                </a:cubicBezTo>
                <a:cubicBezTo>
                  <a:pt x="543694" y="521461"/>
                  <a:pt x="482728" y="536052"/>
                  <a:pt x="427277" y="562440"/>
                </a:cubicBezTo>
                <a:lnTo>
                  <a:pt x="351882" y="608481"/>
                </a:lnTo>
                <a:lnTo>
                  <a:pt x="0" y="256600"/>
                </a:lnTo>
                <a:lnTo>
                  <a:pt x="18040" y="238152"/>
                </a:lnTo>
                <a:cubicBezTo>
                  <a:pt x="178278" y="89374"/>
                  <a:pt x="383706" y="0"/>
                  <a:pt x="607688" y="0"/>
                </a:cubicBezTo>
                <a:cubicBezTo>
                  <a:pt x="831670" y="0"/>
                  <a:pt x="1037099" y="89374"/>
                  <a:pt x="1197337" y="23815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5AEBCB-3691-4336-A5FB-0B0991ADA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360438" y="6160328"/>
            <a:ext cx="107098" cy="46658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innerShdw blurRad="63500" dist="2540000">
              <a:schemeClr val="accent1">
                <a:lumMod val="40000"/>
                <a:lumOff val="6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74" y="-716628"/>
            <a:ext cx="7780336" cy="2748908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STEM Challenges </a:t>
            </a:r>
            <a:br>
              <a:rPr lang="en-US"/>
            </a:br>
            <a:r>
              <a:rPr lang="en-US"/>
              <a:t>First Level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259762" y="658128"/>
            <a:ext cx="3381376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271668" y="3645803"/>
            <a:ext cx="3369470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56AF8C7F-7181-27F3-B331-82101B97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1" y="2246598"/>
            <a:ext cx="7624978" cy="39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4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74" y="69184"/>
            <a:ext cx="6280148" cy="199881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STEM Challenges </a:t>
            </a:r>
            <a:br>
              <a:rPr lang="en-US"/>
            </a:br>
            <a:r>
              <a:rPr lang="en-US"/>
              <a:t>First Level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92" y="2752085"/>
            <a:ext cx="5744368" cy="1960871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sz="2800">
                <a:solidFill>
                  <a:schemeClr val="tx1"/>
                </a:solidFill>
              </a:rPr>
              <a:t>3 were challenged to build a structure to allow a small figure to get from the table to the floor.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658128"/>
            <a:ext cx="4500563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3645803"/>
            <a:ext cx="4500563" cy="2554069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4DEAA-790D-F0A4-4084-0AEA0AFAE090}"/>
              </a:ext>
            </a:extLst>
          </p:cNvPr>
          <p:cNvSpPr txBox="1"/>
          <p:nvPr/>
        </p:nvSpPr>
        <p:spPr>
          <a:xfrm>
            <a:off x="324364" y="4855176"/>
            <a:ext cx="464922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+mn-lt"/>
                <a:cs typeface="+mn-lt"/>
                <a:hlinkClick r:id="rId4"/>
              </a:rPr>
              <a:t>https://glowscotland.sharepoint.com/:v:/r/sites/ElrickStaff397/Shared%20Documents/General/Session%2022-23/STEM%20Workshop/video-20230208-180052-e37f8d8f.mov?csf=1&amp;web=1&amp;e=th3pK9</a:t>
            </a:r>
            <a:r>
              <a:rPr lang="en-GB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9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890" y="441351"/>
            <a:ext cx="5437187" cy="1474141"/>
          </a:xfrm>
        </p:spPr>
        <p:txBody>
          <a:bodyPr/>
          <a:lstStyle/>
          <a:p>
            <a:r>
              <a:rPr lang="en-US"/>
              <a:t>STEM Challenges Second Level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/>
          <a:lstStyle/>
          <a:p>
            <a:r>
              <a:rPr lang="en-US"/>
              <a:t>Presenter name</a:t>
            </a:r>
          </a:p>
          <a:p>
            <a:r>
              <a:rPr lang="en-US"/>
              <a:t>Email address</a:t>
            </a:r>
          </a:p>
          <a:p>
            <a:r>
              <a:rPr lang="en-US"/>
              <a:t>Website address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122" y="548640"/>
            <a:ext cx="2750440" cy="2880360"/>
          </a:xfr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122" y="3429000"/>
            <a:ext cx="2750440" cy="288036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8D7BBCBC-9099-4307-D639-CC107293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5" y="2000897"/>
            <a:ext cx="8260987" cy="43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C7E9-E1BD-7519-E3D8-2DED23AC5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033" y="381377"/>
            <a:ext cx="4752679" cy="473396"/>
          </a:xfrm>
        </p:spPr>
        <p:txBody>
          <a:bodyPr/>
          <a:lstStyle/>
          <a:p>
            <a:r>
              <a:rPr lang="en-US" sz="3600"/>
              <a:t>Deeper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FA4FA-15B0-B7D5-4F69-7DD8DBEDD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71" y="857102"/>
            <a:ext cx="5001258" cy="3685415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Moving beyond </a:t>
            </a:r>
            <a:r>
              <a:rPr lang="en-US" b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remembering</a:t>
            </a:r>
            <a:r>
              <a:rPr lang="en-US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 and </a:t>
            </a:r>
            <a:r>
              <a:rPr lang="en-US" b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understanding</a:t>
            </a:r>
            <a:r>
              <a:rPr lang="en-US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 facts and basic concepts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b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Application </a:t>
            </a:r>
            <a:r>
              <a:rPr lang="en-US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of prior learning in different contexts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b="1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Analyse, evaluate and create</a:t>
            </a:r>
            <a:r>
              <a:rPr lang="en-US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rPr>
              <a:t> - plan, make prototype, modify from testing.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EC6D8AAC-8F87-0E96-E68D-F167E41A86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81" r="1481"/>
          <a:stretch/>
        </p:blipFill>
        <p:spPr>
          <a:xfrm>
            <a:off x="5337049" y="381953"/>
            <a:ext cx="6907667" cy="3919883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114C79-05DF-AB63-70A5-5771888C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3DD7E0-9B15-5291-51F6-BB716ED7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0B7FD8-5326-6C45-5F3A-5189A2B1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908" y="4643249"/>
            <a:ext cx="2743200" cy="2057400"/>
          </a:xfrm>
          <a:prstGeom prst="rect">
            <a:avLst/>
          </a:prstGeom>
        </p:spPr>
      </p:pic>
      <p:pic>
        <p:nvPicPr>
          <p:cNvPr id="5" name="Picture 9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4D87F39-A86A-66DC-599A-BF6E22F3F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2" y="4643249"/>
            <a:ext cx="2743200" cy="2057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A6FB30C-656B-19BF-02D2-E7324CDCF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790" y="4630334"/>
            <a:ext cx="2743200" cy="20574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4436FE6-FF82-1271-E8D1-70CB76F09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976" y="4643249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8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20501-3D76-B2CF-A6F7-2875EB925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10318749" cy="795485"/>
          </a:xfrm>
        </p:spPr>
        <p:txBody>
          <a:bodyPr/>
          <a:lstStyle/>
          <a:p>
            <a:r>
              <a:rPr lang="en-US"/>
              <a:t>Test, Evaluate and Modify</a:t>
            </a:r>
          </a:p>
        </p:txBody>
      </p:sp>
      <p:pic>
        <p:nvPicPr>
          <p:cNvPr id="9" name="IMG_0901">
            <a:hlinkClick r:id="" action="ppaction://media"/>
            <a:extLst>
              <a:ext uri="{FF2B5EF4-FFF2-40B4-BE49-F238E27FC236}">
                <a16:creationId xmlns:a16="http://schemas.microsoft.com/office/drawing/2014/main" id="{AF10BE55-1865-6B6D-EBA8-B5175386C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700" y="1621632"/>
            <a:ext cx="3157538" cy="5019674"/>
          </a:xfrm>
          <a:prstGeom prst="rect">
            <a:avLst/>
          </a:prstGeom>
        </p:spPr>
      </p:pic>
      <p:pic>
        <p:nvPicPr>
          <p:cNvPr id="10" name="IMG_0902">
            <a:hlinkClick r:id="" action="ppaction://media"/>
            <a:extLst>
              <a:ext uri="{FF2B5EF4-FFF2-40B4-BE49-F238E27FC236}">
                <a16:creationId xmlns:a16="http://schemas.microsoft.com/office/drawing/2014/main" id="{8F1450A2-30F7-DE68-702D-0419E5D590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0513" y="1621632"/>
            <a:ext cx="3300412" cy="5019674"/>
          </a:xfrm>
          <a:prstGeom prst="rect">
            <a:avLst/>
          </a:prstGeom>
        </p:spPr>
      </p:pic>
      <p:pic>
        <p:nvPicPr>
          <p:cNvPr id="3" name="IMG_0905">
            <a:hlinkClick r:id="" action="ppaction://media"/>
            <a:extLst>
              <a:ext uri="{FF2B5EF4-FFF2-40B4-BE49-F238E27FC236}">
                <a16:creationId xmlns:a16="http://schemas.microsoft.com/office/drawing/2014/main" id="{AEE0970A-AB12-0084-56D7-35B8C2B733C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1609726"/>
            <a:ext cx="3145631" cy="50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C81135BB0AB42B87989F7E14B7FA2" ma:contentTypeVersion="16" ma:contentTypeDescription="Create a new document." ma:contentTypeScope="" ma:versionID="08cf4a5102d17390518d62da118865f6">
  <xsd:schema xmlns:xsd="http://www.w3.org/2001/XMLSchema" xmlns:xs="http://www.w3.org/2001/XMLSchema" xmlns:p="http://schemas.microsoft.com/office/2006/metadata/properties" xmlns:ns2="fdd07d07-8607-4f35-855b-4ad8b5309e99" xmlns:ns3="3ea0e63a-4d87-4b94-bd12-2c4140ff1451" xmlns:ns4="b286816e-519d-42c6-8f15-1a4235facbd1" targetNamespace="http://schemas.microsoft.com/office/2006/metadata/properties" ma:root="true" ma:fieldsID="b7f99e4631c676df6d06d0060485955e" ns2:_="" ns3:_="" ns4:_="">
    <xsd:import namespace="fdd07d07-8607-4f35-855b-4ad8b5309e99"/>
    <xsd:import namespace="3ea0e63a-4d87-4b94-bd12-2c4140ff1451"/>
    <xsd:import namespace="b286816e-519d-42c6-8f15-1a4235fac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07d07-8607-4f35-855b-4ad8b5309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c9237bb-78b7-42cf-81ab-aa5abb9ec1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0e63a-4d87-4b94-bd12-2c4140ff14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6816e-519d-42c6-8f15-1a4235facbd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d657ce1-8c23-4733-94bc-28c867615c85}" ma:internalName="TaxCatchAll" ma:showField="CatchAllData" ma:web="3ea0e63a-4d87-4b94-bd12-2c4140ff14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d07d07-8607-4f35-855b-4ad8b5309e99">
      <Terms xmlns="http://schemas.microsoft.com/office/infopath/2007/PartnerControls"/>
    </lcf76f155ced4ddcb4097134ff3c332f>
    <TaxCatchAll xmlns="b286816e-519d-42c6-8f15-1a4235facbd1" xsi:nil="true"/>
    <MediaServiceKeyPoints xmlns="fdd07d07-8607-4f35-855b-4ad8b5309e99" xsi:nil="true"/>
    <SharedWithUsers xmlns="3ea0e63a-4d87-4b94-bd12-2c4140ff1451">
      <UserInfo>
        <DisplayName>Mrs Scott</DisplayName>
        <AccountId>59</AccountId>
        <AccountType/>
      </UserInfo>
      <UserInfo>
        <DisplayName>Mrs Neave</DisplayName>
        <AccountId>34</AccountId>
        <AccountType/>
      </UserInfo>
      <UserInfo>
        <DisplayName>Mrs Birt</DisplayName>
        <AccountId>22</AccountId>
        <AccountType/>
      </UserInfo>
      <UserInfo>
        <DisplayName>Mrs Coney</DisplayName>
        <AccountId>43</AccountId>
        <AccountType/>
      </UserInfo>
      <UserInfo>
        <DisplayName>Mrs Reid</DisplayName>
        <AccountId>27</AccountId>
        <AccountType/>
      </UserInfo>
      <UserInfo>
        <DisplayName>Miss Smith</DisplayName>
        <AccountId>73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776F08-F9AF-4850-B5E2-37C188B1FD6A}"/>
</file>

<file path=customXml/itemProps2.xml><?xml version="1.0" encoding="utf-8"?>
<ds:datastoreItem xmlns:ds="http://schemas.openxmlformats.org/officeDocument/2006/customXml" ds:itemID="{50811A92-D464-4AC4-A396-BA73B10CEEAC}">
  <ds:schemaRefs>
    <ds:schemaRef ds:uri="6897dde7-1951-40ed-96b7-017dd99503a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243561b8-f53e-48ab-87a6-40f6b648459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{A9F0AE18-8AD0-4CFF-9BB5-47DBE17694AB}tf33713516_win32</Template>
  <TotalTime>0</TotalTime>
  <Words>476</Words>
  <Application>Microsoft Office PowerPoint</Application>
  <PresentationFormat>Widescreen</PresentationFormat>
  <Paragraphs>59</Paragraphs>
  <Slides>12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3DFloatVTI</vt:lpstr>
      <vt:lpstr>STEM Challenges and Progression at Elrick</vt:lpstr>
      <vt:lpstr>STEM at Elrick</vt:lpstr>
      <vt:lpstr>What is a STEM Challenge?</vt:lpstr>
      <vt:lpstr>STEM Challenges Progression</vt:lpstr>
      <vt:lpstr>STEM Challenges  First Level</vt:lpstr>
      <vt:lpstr>STEM Challenges  First Level</vt:lpstr>
      <vt:lpstr>STEM Challenges Second Level</vt:lpstr>
      <vt:lpstr>Deeper Learning</vt:lpstr>
      <vt:lpstr>Test, Evaluate and Modify</vt:lpstr>
      <vt:lpstr>STEM Challenge Marble Run</vt:lpstr>
      <vt:lpstr>STEM Challenge Marble Run - Evaluation</vt:lpstr>
      <vt:lpstr>STEM &amp; Outdoor Learning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Workshop</dc:title>
  <dc:creator>Jill Stockdale</dc:creator>
  <cp:lastModifiedBy>Nicola Scott</cp:lastModifiedBy>
  <cp:revision>6</cp:revision>
  <dcterms:created xsi:type="dcterms:W3CDTF">2023-05-04T11:22:10Z</dcterms:created>
  <dcterms:modified xsi:type="dcterms:W3CDTF">2023-06-02T12:52:10Z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0x010100EEA18BE3F8563A498D64192329EC9E89</vt:lpwstr>
  </property>
  <property fmtid="{D5CDD505-2E9C-101B-9397-08002B2CF9AE}" pid="3" name="MediaServiceImageTags">
    <vt:lpwstr/>
  </property>
</Properties>
</file>