
<file path=[Content_Types].xml><?xml version="1.0" encoding="utf-8"?>
<Types xmlns="http://schemas.openxmlformats.org/package/2006/content-types">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4"/>
    <p:sldMasterId id="2147483760" r:id="rId5"/>
  </p:sldMasterIdLst>
  <p:notesMasterIdLst>
    <p:notesMasterId r:id="rId38"/>
  </p:notesMasterIdLst>
  <p:handoutMasterIdLst>
    <p:handoutMasterId r:id="rId39"/>
  </p:handoutMasterIdLst>
  <p:sldIdLst>
    <p:sldId id="542" r:id="rId6"/>
    <p:sldId id="257" r:id="rId7"/>
    <p:sldId id="308" r:id="rId8"/>
    <p:sldId id="266" r:id="rId9"/>
    <p:sldId id="279" r:id="rId10"/>
    <p:sldId id="280" r:id="rId11"/>
    <p:sldId id="265" r:id="rId12"/>
    <p:sldId id="263" r:id="rId13"/>
    <p:sldId id="544" r:id="rId14"/>
    <p:sldId id="539" r:id="rId15"/>
    <p:sldId id="282" r:id="rId16"/>
    <p:sldId id="482" r:id="rId17"/>
    <p:sldId id="368" r:id="rId18"/>
    <p:sldId id="525" r:id="rId19"/>
    <p:sldId id="536" r:id="rId20"/>
    <p:sldId id="499" r:id="rId21"/>
    <p:sldId id="269" r:id="rId22"/>
    <p:sldId id="540" r:id="rId23"/>
    <p:sldId id="277" r:id="rId24"/>
    <p:sldId id="262" r:id="rId25"/>
    <p:sldId id="272" r:id="rId26"/>
    <p:sldId id="275" r:id="rId27"/>
    <p:sldId id="297" r:id="rId28"/>
    <p:sldId id="545" r:id="rId29"/>
    <p:sldId id="546" r:id="rId30"/>
    <p:sldId id="547" r:id="rId31"/>
    <p:sldId id="548" r:id="rId32"/>
    <p:sldId id="549" r:id="rId33"/>
    <p:sldId id="550" r:id="rId34"/>
    <p:sldId id="543" r:id="rId35"/>
    <p:sldId id="541" r:id="rId36"/>
    <p:sldId id="260" r:id="rId37"/>
  </p:sldIdLst>
  <p:sldSz cx="9144000" cy="6858000" type="screen4x3"/>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3DBD"/>
    <a:srgbClr val="6F297F"/>
    <a:srgbClr val="DCEFF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E97F20-85EE-4B01-9DDB-544F8B642B19}" v="37" dt="2023-05-11T12:40:14.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42" autoAdjust="0"/>
    <p:restoredTop sz="70164" autoAdjust="0"/>
  </p:normalViewPr>
  <p:slideViewPr>
    <p:cSldViewPr snapToGrid="0" snapToObjects="1">
      <p:cViewPr varScale="1">
        <p:scale>
          <a:sx n="80" d="100"/>
          <a:sy n="80" d="100"/>
        </p:scale>
        <p:origin x="211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68" d="100"/>
          <a:sy n="68" d="100"/>
        </p:scale>
        <p:origin x="-3086" y="-58"/>
      </p:cViewPr>
      <p:guideLst>
        <p:guide orient="horz" pos="3157"/>
        <p:guide pos="217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Thomson" userId="efa27d20-da10-483f-b700-b69a6616d7b1" providerId="ADAL" clId="{BAE97F20-85EE-4B01-9DDB-544F8B642B19}"/>
    <pc:docChg chg="undo custSel addSld delSld modSld sldOrd">
      <pc:chgData name="Fiona Thomson" userId="efa27d20-da10-483f-b700-b69a6616d7b1" providerId="ADAL" clId="{BAE97F20-85EE-4B01-9DDB-544F8B642B19}" dt="2023-06-02T08:37:00.918" v="373" actId="20577"/>
      <pc:docMkLst>
        <pc:docMk/>
      </pc:docMkLst>
      <pc:sldChg chg="modNotesTx">
        <pc:chgData name="Fiona Thomson" userId="efa27d20-da10-483f-b700-b69a6616d7b1" providerId="ADAL" clId="{BAE97F20-85EE-4B01-9DDB-544F8B642B19}" dt="2023-06-02T08:34:37.633" v="246" actId="6549"/>
        <pc:sldMkLst>
          <pc:docMk/>
          <pc:sldMk cId="2508472612" sldId="257"/>
        </pc:sldMkLst>
      </pc:sldChg>
      <pc:sldChg chg="addSp delSp modSp mod setBg">
        <pc:chgData name="Fiona Thomson" userId="efa27d20-da10-483f-b700-b69a6616d7b1" providerId="ADAL" clId="{BAE97F20-85EE-4B01-9DDB-544F8B642B19}" dt="2023-05-11T13:22:58.069" v="135" actId="14100"/>
        <pc:sldMkLst>
          <pc:docMk/>
          <pc:sldMk cId="2457674901" sldId="260"/>
        </pc:sldMkLst>
        <pc:spChg chg="mod ord">
          <ac:chgData name="Fiona Thomson" userId="efa27d20-da10-483f-b700-b69a6616d7b1" providerId="ADAL" clId="{BAE97F20-85EE-4B01-9DDB-544F8B642B19}" dt="2023-05-10T12:52:07.621" v="10" actId="26606"/>
          <ac:spMkLst>
            <pc:docMk/>
            <pc:sldMk cId="2457674901" sldId="260"/>
            <ac:spMk id="2" creationId="{8767836F-ED19-4E74-8668-E212619C96A7}"/>
          </ac:spMkLst>
        </pc:spChg>
        <pc:spChg chg="add del">
          <ac:chgData name="Fiona Thomson" userId="efa27d20-da10-483f-b700-b69a6616d7b1" providerId="ADAL" clId="{BAE97F20-85EE-4B01-9DDB-544F8B642B19}" dt="2023-05-10T12:52:02.709" v="7" actId="26606"/>
          <ac:spMkLst>
            <pc:docMk/>
            <pc:sldMk cId="2457674901" sldId="260"/>
            <ac:spMk id="15" creationId="{A5A17FC0-D416-4C8B-A9E6-5924D352B986}"/>
          </ac:spMkLst>
        </pc:spChg>
        <pc:spChg chg="add del">
          <ac:chgData name="Fiona Thomson" userId="efa27d20-da10-483f-b700-b69a6616d7b1" providerId="ADAL" clId="{BAE97F20-85EE-4B01-9DDB-544F8B642B19}" dt="2023-05-10T12:52:07.608" v="9" actId="26606"/>
          <ac:spMkLst>
            <pc:docMk/>
            <pc:sldMk cId="2457674901" sldId="260"/>
            <ac:spMk id="27" creationId="{BACC6370-2D7E-4714-9D71-7542949D7D5D}"/>
          </ac:spMkLst>
        </pc:spChg>
        <pc:spChg chg="add del">
          <ac:chgData name="Fiona Thomson" userId="efa27d20-da10-483f-b700-b69a6616d7b1" providerId="ADAL" clId="{BAE97F20-85EE-4B01-9DDB-544F8B642B19}" dt="2023-05-10T12:52:07.608" v="9" actId="26606"/>
          <ac:spMkLst>
            <pc:docMk/>
            <pc:sldMk cId="2457674901" sldId="260"/>
            <ac:spMk id="28" creationId="{256B2C21-A230-48C0-8DF1-C46611373C44}"/>
          </ac:spMkLst>
        </pc:spChg>
        <pc:spChg chg="add del">
          <ac:chgData name="Fiona Thomson" userId="efa27d20-da10-483f-b700-b69a6616d7b1" providerId="ADAL" clId="{BAE97F20-85EE-4B01-9DDB-544F8B642B19}" dt="2023-05-10T12:52:07.608" v="9" actId="26606"/>
          <ac:spMkLst>
            <pc:docMk/>
            <pc:sldMk cId="2457674901" sldId="260"/>
            <ac:spMk id="29" creationId="{3847E18C-932D-4C95-AABA-FEC7C9499AD7}"/>
          </ac:spMkLst>
        </pc:spChg>
        <pc:spChg chg="add del">
          <ac:chgData name="Fiona Thomson" userId="efa27d20-da10-483f-b700-b69a6616d7b1" providerId="ADAL" clId="{BAE97F20-85EE-4B01-9DDB-544F8B642B19}" dt="2023-05-10T12:52:07.608" v="9" actId="26606"/>
          <ac:spMkLst>
            <pc:docMk/>
            <pc:sldMk cId="2457674901" sldId="260"/>
            <ac:spMk id="30" creationId="{3150CB11-0C61-439E-910F-5787759E72A0}"/>
          </ac:spMkLst>
        </pc:spChg>
        <pc:spChg chg="add del">
          <ac:chgData name="Fiona Thomson" userId="efa27d20-da10-483f-b700-b69a6616d7b1" providerId="ADAL" clId="{BAE97F20-85EE-4B01-9DDB-544F8B642B19}" dt="2023-05-10T12:52:07.608" v="9" actId="26606"/>
          <ac:spMkLst>
            <pc:docMk/>
            <pc:sldMk cId="2457674901" sldId="260"/>
            <ac:spMk id="31" creationId="{43F8A58B-5155-44CE-A5FF-7647B47D0A7A}"/>
          </ac:spMkLst>
        </pc:spChg>
        <pc:spChg chg="add del">
          <ac:chgData name="Fiona Thomson" userId="efa27d20-da10-483f-b700-b69a6616d7b1" providerId="ADAL" clId="{BAE97F20-85EE-4B01-9DDB-544F8B642B19}" dt="2023-05-10T12:52:07.608" v="9" actId="26606"/>
          <ac:spMkLst>
            <pc:docMk/>
            <pc:sldMk cId="2457674901" sldId="260"/>
            <ac:spMk id="32" creationId="{443F2ACA-E6D6-4028-82DD-F03C262D5DE6}"/>
          </ac:spMkLst>
        </pc:spChg>
        <pc:spChg chg="add">
          <ac:chgData name="Fiona Thomson" userId="efa27d20-da10-483f-b700-b69a6616d7b1" providerId="ADAL" clId="{BAE97F20-85EE-4B01-9DDB-544F8B642B19}" dt="2023-05-10T12:52:07.621" v="10" actId="26606"/>
          <ac:spMkLst>
            <pc:docMk/>
            <pc:sldMk cId="2457674901" sldId="260"/>
            <ac:spMk id="34" creationId="{A5A17FC0-D416-4C8B-A9E6-5924D352B986}"/>
          </ac:spMkLst>
        </pc:spChg>
        <pc:picChg chg="mod ord">
          <ac:chgData name="Fiona Thomson" userId="efa27d20-da10-483f-b700-b69a6616d7b1" providerId="ADAL" clId="{BAE97F20-85EE-4B01-9DDB-544F8B642B19}" dt="2023-05-10T12:52:07.621" v="10" actId="26606"/>
          <ac:picMkLst>
            <pc:docMk/>
            <pc:sldMk cId="2457674901" sldId="260"/>
            <ac:picMk id="3" creationId="{CC6928FA-06BA-4F03-AFE4-BB58C122FCB7}"/>
          </ac:picMkLst>
        </pc:picChg>
        <pc:picChg chg="mod">
          <ac:chgData name="Fiona Thomson" userId="efa27d20-da10-483f-b700-b69a6616d7b1" providerId="ADAL" clId="{BAE97F20-85EE-4B01-9DDB-544F8B642B19}" dt="2023-05-11T13:22:56.587" v="132" actId="1076"/>
          <ac:picMkLst>
            <pc:docMk/>
            <pc:sldMk cId="2457674901" sldId="260"/>
            <ac:picMk id="4" creationId="{7119B7C9-F8EE-4535-9F52-F2B241F0582F}"/>
          </ac:picMkLst>
        </pc:picChg>
        <pc:picChg chg="mod ord">
          <ac:chgData name="Fiona Thomson" userId="efa27d20-da10-483f-b700-b69a6616d7b1" providerId="ADAL" clId="{BAE97F20-85EE-4B01-9DDB-544F8B642B19}" dt="2023-05-11T13:22:58.069" v="135" actId="14100"/>
          <ac:picMkLst>
            <pc:docMk/>
            <pc:sldMk cId="2457674901" sldId="260"/>
            <ac:picMk id="6" creationId="{4353DF7E-F9D7-490F-8252-E248E9034F1F}"/>
          </ac:picMkLst>
        </pc:picChg>
        <pc:picChg chg="mod">
          <ac:chgData name="Fiona Thomson" userId="efa27d20-da10-483f-b700-b69a6616d7b1" providerId="ADAL" clId="{BAE97F20-85EE-4B01-9DDB-544F8B642B19}" dt="2023-05-10T12:52:07.621" v="10" actId="26606"/>
          <ac:picMkLst>
            <pc:docMk/>
            <pc:sldMk cId="2457674901" sldId="260"/>
            <ac:picMk id="8" creationId="{281F377D-DE2E-4101-915D-6A775D4BC08D}"/>
          </ac:picMkLst>
        </pc:picChg>
        <pc:picChg chg="mod ord">
          <ac:chgData name="Fiona Thomson" userId="efa27d20-da10-483f-b700-b69a6616d7b1" providerId="ADAL" clId="{BAE97F20-85EE-4B01-9DDB-544F8B642B19}" dt="2023-05-10T12:52:07.621" v="10" actId="26606"/>
          <ac:picMkLst>
            <pc:docMk/>
            <pc:sldMk cId="2457674901" sldId="260"/>
            <ac:picMk id="9" creationId="{5DCE140F-EDB2-4458-BA66-66F833BD41D0}"/>
          </ac:picMkLst>
        </pc:picChg>
        <pc:picChg chg="mod ord">
          <ac:chgData name="Fiona Thomson" userId="efa27d20-da10-483f-b700-b69a6616d7b1" providerId="ADAL" clId="{BAE97F20-85EE-4B01-9DDB-544F8B642B19}" dt="2023-05-10T12:52:07.621" v="10" actId="26606"/>
          <ac:picMkLst>
            <pc:docMk/>
            <pc:sldMk cId="2457674901" sldId="260"/>
            <ac:picMk id="10" creationId="{C121ED74-E86B-408C-AD2F-6B2D5EC4AF61}"/>
          </ac:picMkLst>
        </pc:picChg>
        <pc:cxnChg chg="add del">
          <ac:chgData name="Fiona Thomson" userId="efa27d20-da10-483f-b700-b69a6616d7b1" providerId="ADAL" clId="{BAE97F20-85EE-4B01-9DDB-544F8B642B19}" dt="2023-05-10T12:52:02.709" v="7" actId="26606"/>
          <ac:cxnSpMkLst>
            <pc:docMk/>
            <pc:sldMk cId="2457674901" sldId="260"/>
            <ac:cxnSpMk id="17" creationId="{982DC870-E8E5-4050-B10C-CC24FC67E50A}"/>
          </ac:cxnSpMkLst>
        </pc:cxnChg>
        <pc:cxnChg chg="add del">
          <ac:chgData name="Fiona Thomson" userId="efa27d20-da10-483f-b700-b69a6616d7b1" providerId="ADAL" clId="{BAE97F20-85EE-4B01-9DDB-544F8B642B19}" dt="2023-05-10T12:52:02.709" v="7" actId="26606"/>
          <ac:cxnSpMkLst>
            <pc:docMk/>
            <pc:sldMk cId="2457674901" sldId="260"/>
            <ac:cxnSpMk id="19" creationId="{FF76A74F-C283-4DED-BD4D-086753B7CB00}"/>
          </ac:cxnSpMkLst>
        </pc:cxnChg>
        <pc:cxnChg chg="add del">
          <ac:chgData name="Fiona Thomson" userId="efa27d20-da10-483f-b700-b69a6616d7b1" providerId="ADAL" clId="{BAE97F20-85EE-4B01-9DDB-544F8B642B19}" dt="2023-05-10T12:52:02.709" v="7" actId="26606"/>
          <ac:cxnSpMkLst>
            <pc:docMk/>
            <pc:sldMk cId="2457674901" sldId="260"/>
            <ac:cxnSpMk id="21" creationId="{3B2791FB-B2F7-4BBE-B8D8-74C37FF9E85C}"/>
          </ac:cxnSpMkLst>
        </pc:cxnChg>
        <pc:cxnChg chg="add del">
          <ac:chgData name="Fiona Thomson" userId="efa27d20-da10-483f-b700-b69a6616d7b1" providerId="ADAL" clId="{BAE97F20-85EE-4B01-9DDB-544F8B642B19}" dt="2023-05-10T12:52:02.709" v="7" actId="26606"/>
          <ac:cxnSpMkLst>
            <pc:docMk/>
            <pc:sldMk cId="2457674901" sldId="260"/>
            <ac:cxnSpMk id="23" creationId="{9891B5DE-6811-4844-BB18-472A3F360EE5}"/>
          </ac:cxnSpMkLst>
        </pc:cxnChg>
        <pc:cxnChg chg="add del">
          <ac:chgData name="Fiona Thomson" userId="efa27d20-da10-483f-b700-b69a6616d7b1" providerId="ADAL" clId="{BAE97F20-85EE-4B01-9DDB-544F8B642B19}" dt="2023-05-10T12:52:02.709" v="7" actId="26606"/>
          <ac:cxnSpMkLst>
            <pc:docMk/>
            <pc:sldMk cId="2457674901" sldId="260"/>
            <ac:cxnSpMk id="25" creationId="{77A9CA3A-7216-41E0-B3CD-058077FD396D}"/>
          </ac:cxnSpMkLst>
        </pc:cxnChg>
        <pc:cxnChg chg="add">
          <ac:chgData name="Fiona Thomson" userId="efa27d20-da10-483f-b700-b69a6616d7b1" providerId="ADAL" clId="{BAE97F20-85EE-4B01-9DDB-544F8B642B19}" dt="2023-05-10T12:52:07.621" v="10" actId="26606"/>
          <ac:cxnSpMkLst>
            <pc:docMk/>
            <pc:sldMk cId="2457674901" sldId="260"/>
            <ac:cxnSpMk id="35" creationId="{982DC870-E8E5-4050-B10C-CC24FC67E50A}"/>
          </ac:cxnSpMkLst>
        </pc:cxnChg>
        <pc:cxnChg chg="add">
          <ac:chgData name="Fiona Thomson" userId="efa27d20-da10-483f-b700-b69a6616d7b1" providerId="ADAL" clId="{BAE97F20-85EE-4B01-9DDB-544F8B642B19}" dt="2023-05-10T12:52:07.621" v="10" actId="26606"/>
          <ac:cxnSpMkLst>
            <pc:docMk/>
            <pc:sldMk cId="2457674901" sldId="260"/>
            <ac:cxnSpMk id="36" creationId="{FF76A74F-C283-4DED-BD4D-086753B7CB00}"/>
          </ac:cxnSpMkLst>
        </pc:cxnChg>
        <pc:cxnChg chg="add">
          <ac:chgData name="Fiona Thomson" userId="efa27d20-da10-483f-b700-b69a6616d7b1" providerId="ADAL" clId="{BAE97F20-85EE-4B01-9DDB-544F8B642B19}" dt="2023-05-10T12:52:07.621" v="10" actId="26606"/>
          <ac:cxnSpMkLst>
            <pc:docMk/>
            <pc:sldMk cId="2457674901" sldId="260"/>
            <ac:cxnSpMk id="37" creationId="{3B2791FB-B2F7-4BBE-B8D8-74C37FF9E85C}"/>
          </ac:cxnSpMkLst>
        </pc:cxnChg>
        <pc:cxnChg chg="add">
          <ac:chgData name="Fiona Thomson" userId="efa27d20-da10-483f-b700-b69a6616d7b1" providerId="ADAL" clId="{BAE97F20-85EE-4B01-9DDB-544F8B642B19}" dt="2023-05-10T12:52:07.621" v="10" actId="26606"/>
          <ac:cxnSpMkLst>
            <pc:docMk/>
            <pc:sldMk cId="2457674901" sldId="260"/>
            <ac:cxnSpMk id="38" creationId="{9891B5DE-6811-4844-BB18-472A3F360EE5}"/>
          </ac:cxnSpMkLst>
        </pc:cxnChg>
        <pc:cxnChg chg="add">
          <ac:chgData name="Fiona Thomson" userId="efa27d20-da10-483f-b700-b69a6616d7b1" providerId="ADAL" clId="{BAE97F20-85EE-4B01-9DDB-544F8B642B19}" dt="2023-05-10T12:52:07.621" v="10" actId="26606"/>
          <ac:cxnSpMkLst>
            <pc:docMk/>
            <pc:sldMk cId="2457674901" sldId="260"/>
            <ac:cxnSpMk id="39" creationId="{77A9CA3A-7216-41E0-B3CD-058077FD396D}"/>
          </ac:cxnSpMkLst>
        </pc:cxnChg>
      </pc:sldChg>
      <pc:sldChg chg="addSp delSp modSp add mod setBg modAnim delDesignElem modNotesTx">
        <pc:chgData name="Fiona Thomson" userId="efa27d20-da10-483f-b700-b69a6616d7b1" providerId="ADAL" clId="{BAE97F20-85EE-4B01-9DDB-544F8B642B19}" dt="2023-06-02T08:35:51.443" v="355" actId="20577"/>
        <pc:sldMkLst>
          <pc:docMk/>
          <pc:sldMk cId="3862237763" sldId="263"/>
        </pc:sldMkLst>
        <pc:spChg chg="mod">
          <ac:chgData name="Fiona Thomson" userId="efa27d20-da10-483f-b700-b69a6616d7b1" providerId="ADAL" clId="{BAE97F20-85EE-4B01-9DDB-544F8B642B19}" dt="2023-05-10T12:59:30.136" v="19" actId="26606"/>
          <ac:spMkLst>
            <pc:docMk/>
            <pc:sldMk cId="3862237763" sldId="263"/>
            <ac:spMk id="2" creationId="{C4AABD37-63D4-4C9C-965F-D4CCD2FD65B4}"/>
          </ac:spMkLst>
        </pc:spChg>
        <pc:spChg chg="add">
          <ac:chgData name="Fiona Thomson" userId="efa27d20-da10-483f-b700-b69a6616d7b1" providerId="ADAL" clId="{BAE97F20-85EE-4B01-9DDB-544F8B642B19}" dt="2023-05-10T12:59:30.136" v="19" actId="26606"/>
          <ac:spMkLst>
            <pc:docMk/>
            <pc:sldMk cId="3862237763" sldId="263"/>
            <ac:spMk id="10" creationId="{2F3856E9-4239-4EE7-A372-FDCF4882FDF6}"/>
          </ac:spMkLst>
        </pc:spChg>
        <pc:spChg chg="add">
          <ac:chgData name="Fiona Thomson" userId="efa27d20-da10-483f-b700-b69a6616d7b1" providerId="ADAL" clId="{BAE97F20-85EE-4B01-9DDB-544F8B642B19}" dt="2023-05-10T12:59:30.136" v="19" actId="26606"/>
          <ac:spMkLst>
            <pc:docMk/>
            <pc:sldMk cId="3862237763" sldId="263"/>
            <ac:spMk id="12" creationId="{CCC9CDCF-90F8-42B0-BD0A-794C52688098}"/>
          </ac:spMkLst>
        </pc:spChg>
        <pc:grpChg chg="del">
          <ac:chgData name="Fiona Thomson" userId="efa27d20-da10-483f-b700-b69a6616d7b1" providerId="ADAL" clId="{BAE97F20-85EE-4B01-9DDB-544F8B642B19}" dt="2023-05-10T12:58:49.859" v="18"/>
          <ac:grpSpMkLst>
            <pc:docMk/>
            <pc:sldMk cId="3862237763" sldId="263"/>
            <ac:grpSpMk id="9" creationId="{C93797FD-7F0A-483E-966E-7FE88F8D8798}"/>
          </ac:grpSpMkLst>
        </pc:grpChg>
        <pc:grpChg chg="add">
          <ac:chgData name="Fiona Thomson" userId="efa27d20-da10-483f-b700-b69a6616d7b1" providerId="ADAL" clId="{BAE97F20-85EE-4B01-9DDB-544F8B642B19}" dt="2023-05-10T12:59:30.136" v="19" actId="26606"/>
          <ac:grpSpMkLst>
            <pc:docMk/>
            <pc:sldMk cId="3862237763" sldId="263"/>
            <ac:grpSpMk id="14" creationId="{C07D05FE-3FB8-4314-A050-9AB40814D714}"/>
          </ac:grpSpMkLst>
        </pc:grpChg>
        <pc:graphicFrameChg chg="mod modGraphic">
          <ac:chgData name="Fiona Thomson" userId="efa27d20-da10-483f-b700-b69a6616d7b1" providerId="ADAL" clId="{BAE97F20-85EE-4B01-9DDB-544F8B642B19}" dt="2023-05-10T13:11:31.867" v="50" actId="20577"/>
          <ac:graphicFrameMkLst>
            <pc:docMk/>
            <pc:sldMk cId="3862237763" sldId="263"/>
            <ac:graphicFrameMk id="5" creationId="{63A58402-3D45-49D0-B6B9-FA9CD4D335DE}"/>
          </ac:graphicFrameMkLst>
        </pc:graphicFrameChg>
        <pc:cxnChg chg="del">
          <ac:chgData name="Fiona Thomson" userId="efa27d20-da10-483f-b700-b69a6616d7b1" providerId="ADAL" clId="{BAE97F20-85EE-4B01-9DDB-544F8B642B19}" dt="2023-05-10T12:58:49.859" v="18"/>
          <ac:cxnSpMkLst>
            <pc:docMk/>
            <pc:sldMk cId="3862237763" sldId="263"/>
            <ac:cxnSpMk id="15" creationId="{DDB3BAEE-5BE4-4B17-A2DA-B334759C47AB}"/>
          </ac:cxnSpMkLst>
        </pc:cxnChg>
      </pc:sldChg>
      <pc:sldChg chg="modSp mod">
        <pc:chgData name="Fiona Thomson" userId="efa27d20-da10-483f-b700-b69a6616d7b1" providerId="ADAL" clId="{BAE97F20-85EE-4B01-9DDB-544F8B642B19}" dt="2023-05-11T13:27:41.752" v="245" actId="20577"/>
        <pc:sldMkLst>
          <pc:docMk/>
          <pc:sldMk cId="2920361457" sldId="265"/>
        </pc:sldMkLst>
        <pc:graphicFrameChg chg="modGraphic">
          <ac:chgData name="Fiona Thomson" userId="efa27d20-da10-483f-b700-b69a6616d7b1" providerId="ADAL" clId="{BAE97F20-85EE-4B01-9DDB-544F8B642B19}" dt="2023-05-11T13:27:41.752" v="245" actId="20577"/>
          <ac:graphicFrameMkLst>
            <pc:docMk/>
            <pc:sldMk cId="2920361457" sldId="265"/>
            <ac:graphicFrameMk id="7" creationId="{84F0017A-2FE3-46E6-88D5-35F1DA40DF75}"/>
          </ac:graphicFrameMkLst>
        </pc:graphicFrameChg>
      </pc:sldChg>
      <pc:sldChg chg="modNotesTx">
        <pc:chgData name="Fiona Thomson" userId="efa27d20-da10-483f-b700-b69a6616d7b1" providerId="ADAL" clId="{BAE97F20-85EE-4B01-9DDB-544F8B642B19}" dt="2023-06-02T08:37:00.918" v="373" actId="20577"/>
        <pc:sldMkLst>
          <pc:docMk/>
          <pc:sldMk cId="0" sldId="272"/>
        </pc:sldMkLst>
      </pc:sldChg>
      <pc:sldChg chg="modNotesTx">
        <pc:chgData name="Fiona Thomson" userId="efa27d20-da10-483f-b700-b69a6616d7b1" providerId="ADAL" clId="{BAE97F20-85EE-4B01-9DDB-544F8B642B19}" dt="2023-06-02T08:34:48.153" v="247" actId="6549"/>
        <pc:sldMkLst>
          <pc:docMk/>
          <pc:sldMk cId="2193218530" sldId="279"/>
        </pc:sldMkLst>
      </pc:sldChg>
      <pc:sldChg chg="modNotesTx">
        <pc:chgData name="Fiona Thomson" userId="efa27d20-da10-483f-b700-b69a6616d7b1" providerId="ADAL" clId="{BAE97F20-85EE-4B01-9DDB-544F8B642B19}" dt="2023-06-02T08:35:01.679" v="248" actId="20577"/>
        <pc:sldMkLst>
          <pc:docMk/>
          <pc:sldMk cId="4065514778" sldId="280"/>
        </pc:sldMkLst>
      </pc:sldChg>
      <pc:sldChg chg="del">
        <pc:chgData name="Fiona Thomson" userId="efa27d20-da10-483f-b700-b69a6616d7b1" providerId="ADAL" clId="{BAE97F20-85EE-4B01-9DDB-544F8B642B19}" dt="2023-05-10T16:08:05.054" v="78" actId="47"/>
        <pc:sldMkLst>
          <pc:docMk/>
          <pc:sldMk cId="2912569654" sldId="294"/>
        </pc:sldMkLst>
      </pc:sldChg>
      <pc:sldChg chg="addSp delSp mod">
        <pc:chgData name="Fiona Thomson" userId="efa27d20-da10-483f-b700-b69a6616d7b1" providerId="ADAL" clId="{BAE97F20-85EE-4B01-9DDB-544F8B642B19}" dt="2023-05-10T12:49:45.165" v="5" actId="22"/>
        <pc:sldMkLst>
          <pc:docMk/>
          <pc:sldMk cId="593789586" sldId="541"/>
        </pc:sldMkLst>
        <pc:spChg chg="add del">
          <ac:chgData name="Fiona Thomson" userId="efa27d20-da10-483f-b700-b69a6616d7b1" providerId="ADAL" clId="{BAE97F20-85EE-4B01-9DDB-544F8B642B19}" dt="2023-05-10T12:48:58.051" v="1" actId="22"/>
          <ac:spMkLst>
            <pc:docMk/>
            <pc:sldMk cId="593789586" sldId="541"/>
            <ac:spMk id="5" creationId="{71324508-C4A1-CB54-AD1E-9D73553F627E}"/>
          </ac:spMkLst>
        </pc:spChg>
        <pc:spChg chg="add del">
          <ac:chgData name="Fiona Thomson" userId="efa27d20-da10-483f-b700-b69a6616d7b1" providerId="ADAL" clId="{BAE97F20-85EE-4B01-9DDB-544F8B642B19}" dt="2023-05-10T12:49:25.521" v="3" actId="22"/>
          <ac:spMkLst>
            <pc:docMk/>
            <pc:sldMk cId="593789586" sldId="541"/>
            <ac:spMk id="7" creationId="{B3C5CF89-4EFA-6F5A-C39C-75CCD5E69BA5}"/>
          </ac:spMkLst>
        </pc:spChg>
        <pc:spChg chg="add del">
          <ac:chgData name="Fiona Thomson" userId="efa27d20-da10-483f-b700-b69a6616d7b1" providerId="ADAL" clId="{BAE97F20-85EE-4B01-9DDB-544F8B642B19}" dt="2023-05-10T12:49:45.165" v="5" actId="22"/>
          <ac:spMkLst>
            <pc:docMk/>
            <pc:sldMk cId="593789586" sldId="541"/>
            <ac:spMk id="11" creationId="{E57ED377-AB7E-F1B7-DCF8-3AE521AD2C52}"/>
          </ac:spMkLst>
        </pc:spChg>
      </pc:sldChg>
      <pc:sldChg chg="ord">
        <pc:chgData name="Fiona Thomson" userId="efa27d20-da10-483f-b700-b69a6616d7b1" providerId="ADAL" clId="{BAE97F20-85EE-4B01-9DDB-544F8B642B19}" dt="2023-05-11T13:24:06.198" v="139"/>
        <pc:sldMkLst>
          <pc:docMk/>
          <pc:sldMk cId="4150887950" sldId="543"/>
        </pc:sldMkLst>
      </pc:sldChg>
      <pc:sldChg chg="addSp delSp add del setBg delDesignElem">
        <pc:chgData name="Fiona Thomson" userId="efa27d20-da10-483f-b700-b69a6616d7b1" providerId="ADAL" clId="{BAE97F20-85EE-4B01-9DDB-544F8B642B19}" dt="2023-05-10T13:11:13.806" v="24"/>
        <pc:sldMkLst>
          <pc:docMk/>
          <pc:sldMk cId="3163648279" sldId="544"/>
        </pc:sldMkLst>
        <pc:grpChg chg="add del">
          <ac:chgData name="Fiona Thomson" userId="efa27d20-da10-483f-b700-b69a6616d7b1" providerId="ADAL" clId="{BAE97F20-85EE-4B01-9DDB-544F8B642B19}" dt="2023-05-10T13:11:13.806" v="24"/>
          <ac:grpSpMkLst>
            <pc:docMk/>
            <pc:sldMk cId="3163648279" sldId="544"/>
            <ac:grpSpMk id="9" creationId="{C93797FD-7F0A-483E-966E-7FE88F8D8798}"/>
          </ac:grpSpMkLst>
        </pc:grpChg>
        <pc:cxnChg chg="add del">
          <ac:chgData name="Fiona Thomson" userId="efa27d20-da10-483f-b700-b69a6616d7b1" providerId="ADAL" clId="{BAE97F20-85EE-4B01-9DDB-544F8B642B19}" dt="2023-05-10T13:11:13.806" v="24"/>
          <ac:cxnSpMkLst>
            <pc:docMk/>
            <pc:sldMk cId="3163648279" sldId="544"/>
            <ac:cxnSpMk id="15" creationId="{DDB3BAEE-5BE4-4B17-A2DA-B334759C47AB}"/>
          </ac:cxnSpMkLst>
        </pc:cxnChg>
      </pc:sldChg>
      <pc:sldChg chg="addSp delSp modSp new mod setBg">
        <pc:chgData name="Fiona Thomson" userId="efa27d20-da10-483f-b700-b69a6616d7b1" providerId="ADAL" clId="{BAE97F20-85EE-4B01-9DDB-544F8B642B19}" dt="2023-05-10T13:14:04.734" v="77" actId="20577"/>
        <pc:sldMkLst>
          <pc:docMk/>
          <pc:sldMk cId="3383327900" sldId="544"/>
        </pc:sldMkLst>
        <pc:spChg chg="del">
          <ac:chgData name="Fiona Thomson" userId="efa27d20-da10-483f-b700-b69a6616d7b1" providerId="ADAL" clId="{BAE97F20-85EE-4B01-9DDB-544F8B642B19}" dt="2023-05-10T13:13:17.613" v="57" actId="478"/>
          <ac:spMkLst>
            <pc:docMk/>
            <pc:sldMk cId="3383327900" sldId="544"/>
            <ac:spMk id="2" creationId="{EEB2CF3E-BA9A-ECE6-B474-10B75D285644}"/>
          </ac:spMkLst>
        </pc:spChg>
        <pc:spChg chg="add mod">
          <ac:chgData name="Fiona Thomson" userId="efa27d20-da10-483f-b700-b69a6616d7b1" providerId="ADAL" clId="{BAE97F20-85EE-4B01-9DDB-544F8B642B19}" dt="2023-05-10T13:13:01.829" v="53"/>
          <ac:spMkLst>
            <pc:docMk/>
            <pc:sldMk cId="3383327900" sldId="544"/>
            <ac:spMk id="4" creationId="{8ED0F6F8-FFBE-225D-4A09-742E0F8EB797}"/>
          </ac:spMkLst>
        </pc:spChg>
        <pc:spChg chg="add mod">
          <ac:chgData name="Fiona Thomson" userId="efa27d20-da10-483f-b700-b69a6616d7b1" providerId="ADAL" clId="{BAE97F20-85EE-4B01-9DDB-544F8B642B19}" dt="2023-05-10T13:14:04.734" v="77" actId="20577"/>
          <ac:spMkLst>
            <pc:docMk/>
            <pc:sldMk cId="3383327900" sldId="544"/>
            <ac:spMk id="5" creationId="{83FB76A7-EF2C-336E-E422-1C15DEAB2454}"/>
          </ac:spMkLst>
        </pc:spChg>
        <pc:spChg chg="add">
          <ac:chgData name="Fiona Thomson" userId="efa27d20-da10-483f-b700-b69a6616d7b1" providerId="ADAL" clId="{BAE97F20-85EE-4B01-9DDB-544F8B642B19}" dt="2023-05-10T13:14:00.172" v="76" actId="26606"/>
          <ac:spMkLst>
            <pc:docMk/>
            <pc:sldMk cId="3383327900" sldId="544"/>
            <ac:spMk id="10" creationId="{57845966-6EFC-468A-9CC7-BAB4B95854E7}"/>
          </ac:spMkLst>
        </pc:spChg>
        <pc:spChg chg="add">
          <ac:chgData name="Fiona Thomson" userId="efa27d20-da10-483f-b700-b69a6616d7b1" providerId="ADAL" clId="{BAE97F20-85EE-4B01-9DDB-544F8B642B19}" dt="2023-05-10T13:14:00.172" v="76" actId="26606"/>
          <ac:spMkLst>
            <pc:docMk/>
            <pc:sldMk cId="3383327900" sldId="544"/>
            <ac:spMk id="14" creationId="{ADAD1991-FFD1-4E94-ABAB-7560D33008E4}"/>
          </ac:spMkLst>
        </pc:spChg>
        <pc:grpChg chg="add mod">
          <ac:chgData name="Fiona Thomson" userId="efa27d20-da10-483f-b700-b69a6616d7b1" providerId="ADAL" clId="{BAE97F20-85EE-4B01-9DDB-544F8B642B19}" dt="2023-05-10T13:14:00.172" v="76" actId="26606"/>
          <ac:grpSpMkLst>
            <pc:docMk/>
            <pc:sldMk cId="3383327900" sldId="544"/>
            <ac:grpSpMk id="3" creationId="{C2712AEA-9195-2603-1ED4-5EDFCF480E5C}"/>
          </ac:grpSpMkLst>
        </pc:grpChg>
        <pc:picChg chg="add">
          <ac:chgData name="Fiona Thomson" userId="efa27d20-da10-483f-b700-b69a6616d7b1" providerId="ADAL" clId="{BAE97F20-85EE-4B01-9DDB-544F8B642B19}" dt="2023-05-10T13:14:00.172" v="76" actId="26606"/>
          <ac:picMkLst>
            <pc:docMk/>
            <pc:sldMk cId="3383327900" sldId="544"/>
            <ac:picMk id="12" creationId="{75554383-98AF-4A47-BB65-705FAAA4BE6A}"/>
          </ac:picMkLst>
        </pc:picChg>
      </pc:sldChg>
      <pc:sldChg chg="delSp add setBg delDesignElem">
        <pc:chgData name="Fiona Thomson" userId="efa27d20-da10-483f-b700-b69a6616d7b1" providerId="ADAL" clId="{BAE97F20-85EE-4B01-9DDB-544F8B642B19}" dt="2023-05-10T16:08:31.905" v="83"/>
        <pc:sldMkLst>
          <pc:docMk/>
          <pc:sldMk cId="582381555" sldId="545"/>
        </pc:sldMkLst>
        <pc:spChg chg="del">
          <ac:chgData name="Fiona Thomson" userId="efa27d20-da10-483f-b700-b69a6616d7b1" providerId="ADAL" clId="{BAE97F20-85EE-4B01-9DDB-544F8B642B19}" dt="2023-05-10T16:08:31.905" v="83"/>
          <ac:spMkLst>
            <pc:docMk/>
            <pc:sldMk cId="582381555" sldId="545"/>
            <ac:spMk id="9" creationId="{F13C74B1-5B17-4795-BED0-7140497B445A}"/>
          </ac:spMkLst>
        </pc:spChg>
        <pc:spChg chg="del">
          <ac:chgData name="Fiona Thomson" userId="efa27d20-da10-483f-b700-b69a6616d7b1" providerId="ADAL" clId="{BAE97F20-85EE-4B01-9DDB-544F8B642B19}" dt="2023-05-10T16:08:31.905" v="83"/>
          <ac:spMkLst>
            <pc:docMk/>
            <pc:sldMk cId="582381555" sldId="545"/>
            <ac:spMk id="11" creationId="{D4974D33-8DC5-464E-8C6D-BE58F0669C17}"/>
          </ac:spMkLst>
        </pc:spChg>
      </pc:sldChg>
      <pc:sldChg chg="delSp add setBg delDesignElem">
        <pc:chgData name="Fiona Thomson" userId="efa27d20-da10-483f-b700-b69a6616d7b1" providerId="ADAL" clId="{BAE97F20-85EE-4B01-9DDB-544F8B642B19}" dt="2023-05-10T16:08:31.905" v="83"/>
        <pc:sldMkLst>
          <pc:docMk/>
          <pc:sldMk cId="4130323232" sldId="546"/>
        </pc:sldMkLst>
        <pc:spChg chg="del">
          <ac:chgData name="Fiona Thomson" userId="efa27d20-da10-483f-b700-b69a6616d7b1" providerId="ADAL" clId="{BAE97F20-85EE-4B01-9DDB-544F8B642B19}" dt="2023-05-10T16:08:31.905" v="83"/>
          <ac:spMkLst>
            <pc:docMk/>
            <pc:sldMk cId="4130323232" sldId="546"/>
            <ac:spMk id="9" creationId="{F13C74B1-5B17-4795-BED0-7140497B445A}"/>
          </ac:spMkLst>
        </pc:spChg>
        <pc:spChg chg="del">
          <ac:chgData name="Fiona Thomson" userId="efa27d20-da10-483f-b700-b69a6616d7b1" providerId="ADAL" clId="{BAE97F20-85EE-4B01-9DDB-544F8B642B19}" dt="2023-05-10T16:08:31.905" v="83"/>
          <ac:spMkLst>
            <pc:docMk/>
            <pc:sldMk cId="4130323232" sldId="546"/>
            <ac:spMk id="11" creationId="{D4974D33-8DC5-464E-8C6D-BE58F0669C17}"/>
          </ac:spMkLst>
        </pc:spChg>
      </pc:sldChg>
      <pc:sldChg chg="delSp add setBg delDesignElem">
        <pc:chgData name="Fiona Thomson" userId="efa27d20-da10-483f-b700-b69a6616d7b1" providerId="ADAL" clId="{BAE97F20-85EE-4B01-9DDB-544F8B642B19}" dt="2023-05-10T16:08:31.905" v="83"/>
        <pc:sldMkLst>
          <pc:docMk/>
          <pc:sldMk cId="511221055" sldId="547"/>
        </pc:sldMkLst>
        <pc:spChg chg="del">
          <ac:chgData name="Fiona Thomson" userId="efa27d20-da10-483f-b700-b69a6616d7b1" providerId="ADAL" clId="{BAE97F20-85EE-4B01-9DDB-544F8B642B19}" dt="2023-05-10T16:08:31.905" v="83"/>
          <ac:spMkLst>
            <pc:docMk/>
            <pc:sldMk cId="511221055" sldId="547"/>
            <ac:spMk id="9" creationId="{F13C74B1-5B17-4795-BED0-7140497B445A}"/>
          </ac:spMkLst>
        </pc:spChg>
        <pc:spChg chg="del">
          <ac:chgData name="Fiona Thomson" userId="efa27d20-da10-483f-b700-b69a6616d7b1" providerId="ADAL" clId="{BAE97F20-85EE-4B01-9DDB-544F8B642B19}" dt="2023-05-10T16:08:31.905" v="83"/>
          <ac:spMkLst>
            <pc:docMk/>
            <pc:sldMk cId="511221055" sldId="547"/>
            <ac:spMk id="11" creationId="{D4974D33-8DC5-464E-8C6D-BE58F0669C17}"/>
          </ac:spMkLst>
        </pc:spChg>
      </pc:sldChg>
      <pc:sldChg chg="add setBg">
        <pc:chgData name="Fiona Thomson" userId="efa27d20-da10-483f-b700-b69a6616d7b1" providerId="ADAL" clId="{BAE97F20-85EE-4B01-9DDB-544F8B642B19}" dt="2023-05-10T16:08:31.905" v="83"/>
        <pc:sldMkLst>
          <pc:docMk/>
          <pc:sldMk cId="2872324081" sldId="548"/>
        </pc:sldMkLst>
      </pc:sldChg>
      <pc:sldChg chg="delSp modSp add mod setBg delDesignElem">
        <pc:chgData name="Fiona Thomson" userId="efa27d20-da10-483f-b700-b69a6616d7b1" providerId="ADAL" clId="{BAE97F20-85EE-4B01-9DDB-544F8B642B19}" dt="2023-05-11T13:21:54.146" v="127" actId="20577"/>
        <pc:sldMkLst>
          <pc:docMk/>
          <pc:sldMk cId="3536196957" sldId="549"/>
        </pc:sldMkLst>
        <pc:spChg chg="mod">
          <ac:chgData name="Fiona Thomson" userId="efa27d20-da10-483f-b700-b69a6616d7b1" providerId="ADAL" clId="{BAE97F20-85EE-4B01-9DDB-544F8B642B19}" dt="2023-05-11T13:21:54.146" v="127" actId="20577"/>
          <ac:spMkLst>
            <pc:docMk/>
            <pc:sldMk cId="3536196957" sldId="549"/>
            <ac:spMk id="3" creationId="{3EBACD78-0857-0D6B-3FBA-68486BFB886B}"/>
          </ac:spMkLst>
        </pc:spChg>
        <pc:spChg chg="del">
          <ac:chgData name="Fiona Thomson" userId="efa27d20-da10-483f-b700-b69a6616d7b1" providerId="ADAL" clId="{BAE97F20-85EE-4B01-9DDB-544F8B642B19}" dt="2023-05-10T16:08:31.905" v="83"/>
          <ac:spMkLst>
            <pc:docMk/>
            <pc:sldMk cId="3536196957" sldId="549"/>
            <ac:spMk id="9" creationId="{F13C74B1-5B17-4795-BED0-7140497B445A}"/>
          </ac:spMkLst>
        </pc:spChg>
        <pc:spChg chg="del">
          <ac:chgData name="Fiona Thomson" userId="efa27d20-da10-483f-b700-b69a6616d7b1" providerId="ADAL" clId="{BAE97F20-85EE-4B01-9DDB-544F8B642B19}" dt="2023-05-10T16:08:31.905" v="83"/>
          <ac:spMkLst>
            <pc:docMk/>
            <pc:sldMk cId="3536196957" sldId="549"/>
            <ac:spMk id="11" creationId="{D4974D33-8DC5-464E-8C6D-BE58F0669C17}"/>
          </ac:spMkLst>
        </pc:spChg>
      </pc:sldChg>
      <pc:sldChg chg="new del">
        <pc:chgData name="Fiona Thomson" userId="efa27d20-da10-483f-b700-b69a6616d7b1" providerId="ADAL" clId="{BAE97F20-85EE-4B01-9DDB-544F8B642B19}" dt="2023-05-11T12:39:50.958" v="85" actId="680"/>
        <pc:sldMkLst>
          <pc:docMk/>
          <pc:sldMk cId="2680825259" sldId="550"/>
        </pc:sldMkLst>
      </pc:sldChg>
      <pc:sldChg chg="addSp delSp modSp new mod modAnim">
        <pc:chgData name="Fiona Thomson" userId="efa27d20-da10-483f-b700-b69a6616d7b1" providerId="ADAL" clId="{BAE97F20-85EE-4B01-9DDB-544F8B642B19}" dt="2023-05-11T12:40:33.625" v="111" actId="20577"/>
        <pc:sldMkLst>
          <pc:docMk/>
          <pc:sldMk cId="3873138121" sldId="550"/>
        </pc:sldMkLst>
        <pc:spChg chg="mod">
          <ac:chgData name="Fiona Thomson" userId="efa27d20-da10-483f-b700-b69a6616d7b1" providerId="ADAL" clId="{BAE97F20-85EE-4B01-9DDB-544F8B642B19}" dt="2023-05-11T12:40:33.625" v="111" actId="20577"/>
          <ac:spMkLst>
            <pc:docMk/>
            <pc:sldMk cId="3873138121" sldId="550"/>
            <ac:spMk id="2" creationId="{04A3F3B4-A7A2-F4F1-AE04-362D06DB0512}"/>
          </ac:spMkLst>
        </pc:spChg>
        <pc:spChg chg="del">
          <ac:chgData name="Fiona Thomson" userId="efa27d20-da10-483f-b700-b69a6616d7b1" providerId="ADAL" clId="{BAE97F20-85EE-4B01-9DDB-544F8B642B19}" dt="2023-05-11T12:40:14.192" v="87"/>
          <ac:spMkLst>
            <pc:docMk/>
            <pc:sldMk cId="3873138121" sldId="550"/>
            <ac:spMk id="3" creationId="{4F0621D0-1D1C-87D1-1BD5-2B3CE89A5FC4}"/>
          </ac:spMkLst>
        </pc:spChg>
        <pc:picChg chg="add mod">
          <ac:chgData name="Fiona Thomson" userId="efa27d20-da10-483f-b700-b69a6616d7b1" providerId="ADAL" clId="{BAE97F20-85EE-4B01-9DDB-544F8B642B19}" dt="2023-05-11T12:40:14.192" v="87"/>
          <ac:picMkLst>
            <pc:docMk/>
            <pc:sldMk cId="3873138121" sldId="550"/>
            <ac:picMk id="4" creationId="{F853FB75-737F-E34D-D9B5-DC86679C85D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89ECDE-FF3A-4506-873B-250CB99FD8E8}"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46D40259-AC34-4BCE-B93B-BD9B1F7A68AC}">
      <dgm:prSet/>
      <dgm:spPr/>
      <dgm:t>
        <a:bodyPr/>
        <a:lstStyle/>
        <a:p>
          <a:r>
            <a:rPr lang="en-GB"/>
            <a:t>Additional Support for Learning staff – academic, social and emotional</a:t>
          </a:r>
          <a:endParaRPr lang="en-US"/>
        </a:p>
      </dgm:t>
    </dgm:pt>
    <dgm:pt modelId="{4DE087DA-42B2-4E3A-BC1C-2B317301B82B}" type="parTrans" cxnId="{F266C465-C92A-4414-A271-E3DF8C9EF442}">
      <dgm:prSet/>
      <dgm:spPr/>
      <dgm:t>
        <a:bodyPr/>
        <a:lstStyle/>
        <a:p>
          <a:endParaRPr lang="en-US"/>
        </a:p>
      </dgm:t>
    </dgm:pt>
    <dgm:pt modelId="{DC9A84AA-BAF0-4AF1-B0F7-2AFE0382C6F2}" type="sibTrans" cxnId="{F266C465-C92A-4414-A271-E3DF8C9EF442}">
      <dgm:prSet/>
      <dgm:spPr/>
      <dgm:t>
        <a:bodyPr/>
        <a:lstStyle/>
        <a:p>
          <a:endParaRPr lang="en-US"/>
        </a:p>
      </dgm:t>
    </dgm:pt>
    <dgm:pt modelId="{97BF1E4D-164B-4754-BEBD-DC8DC31C5620}">
      <dgm:prSet/>
      <dgm:spPr/>
      <dgm:t>
        <a:bodyPr/>
        <a:lstStyle/>
        <a:p>
          <a:r>
            <a:rPr lang="en-US" dirty="0"/>
            <a:t>Counsellor</a:t>
          </a:r>
        </a:p>
      </dgm:t>
    </dgm:pt>
    <dgm:pt modelId="{458ED0D4-66F7-4163-9639-AB5C54A49837}" type="parTrans" cxnId="{66E271EB-4777-4657-ACE4-EC8F089C6FA6}">
      <dgm:prSet/>
      <dgm:spPr/>
      <dgm:t>
        <a:bodyPr/>
        <a:lstStyle/>
        <a:p>
          <a:endParaRPr lang="en-US"/>
        </a:p>
      </dgm:t>
    </dgm:pt>
    <dgm:pt modelId="{3F4A09C3-3230-4127-95B6-7B832B563728}" type="sibTrans" cxnId="{66E271EB-4777-4657-ACE4-EC8F089C6FA6}">
      <dgm:prSet/>
      <dgm:spPr/>
      <dgm:t>
        <a:bodyPr/>
        <a:lstStyle/>
        <a:p>
          <a:endParaRPr lang="en-US"/>
        </a:p>
      </dgm:t>
    </dgm:pt>
    <dgm:pt modelId="{35BDA7CD-2D28-4B49-B0FB-6D1BCE8555FC}">
      <dgm:prSet/>
      <dgm:spPr/>
      <dgm:t>
        <a:bodyPr/>
        <a:lstStyle/>
        <a:p>
          <a:r>
            <a:rPr lang="en-GB"/>
            <a:t>Intervention and Prevention Teacher</a:t>
          </a:r>
          <a:endParaRPr lang="en-US"/>
        </a:p>
      </dgm:t>
    </dgm:pt>
    <dgm:pt modelId="{C1E96155-32A1-45B6-919F-7656E31E0270}" type="parTrans" cxnId="{D56C3428-C325-48DC-9996-0242567FED48}">
      <dgm:prSet/>
      <dgm:spPr/>
      <dgm:t>
        <a:bodyPr/>
        <a:lstStyle/>
        <a:p>
          <a:endParaRPr lang="en-US"/>
        </a:p>
      </dgm:t>
    </dgm:pt>
    <dgm:pt modelId="{A2E4F0F2-2BF7-4E68-8B5C-9E6E75AF1C5C}" type="sibTrans" cxnId="{D56C3428-C325-48DC-9996-0242567FED48}">
      <dgm:prSet/>
      <dgm:spPr/>
      <dgm:t>
        <a:bodyPr/>
        <a:lstStyle/>
        <a:p>
          <a:endParaRPr lang="en-US"/>
        </a:p>
      </dgm:t>
    </dgm:pt>
    <dgm:pt modelId="{38909A09-1036-4BBC-AAAB-B49EE28E5DF0}">
      <dgm:prSet/>
      <dgm:spPr/>
      <dgm:t>
        <a:bodyPr/>
        <a:lstStyle/>
        <a:p>
          <a:r>
            <a:rPr lang="en-GB" dirty="0"/>
            <a:t>Educational Psychologist</a:t>
          </a:r>
          <a:endParaRPr lang="en-US" dirty="0"/>
        </a:p>
      </dgm:t>
    </dgm:pt>
    <dgm:pt modelId="{3ACBE857-2BC5-4BCE-89EF-7A4E0BC3FA04}" type="parTrans" cxnId="{5137D580-67BA-4BE7-BD96-881F05010356}">
      <dgm:prSet/>
      <dgm:spPr/>
      <dgm:t>
        <a:bodyPr/>
        <a:lstStyle/>
        <a:p>
          <a:endParaRPr lang="en-US"/>
        </a:p>
      </dgm:t>
    </dgm:pt>
    <dgm:pt modelId="{8277B1A2-DE87-48A1-BE85-BFB85314AC98}" type="sibTrans" cxnId="{5137D580-67BA-4BE7-BD96-881F05010356}">
      <dgm:prSet/>
      <dgm:spPr/>
      <dgm:t>
        <a:bodyPr/>
        <a:lstStyle/>
        <a:p>
          <a:endParaRPr lang="en-US"/>
        </a:p>
      </dgm:t>
    </dgm:pt>
    <dgm:pt modelId="{E2C4F70F-DD58-411D-BEA0-4DC5D5FAAB39}">
      <dgm:prSet/>
      <dgm:spPr/>
      <dgm:t>
        <a:bodyPr/>
        <a:lstStyle/>
        <a:p>
          <a:r>
            <a:rPr lang="en-GB"/>
            <a:t>School nurse and school doctor</a:t>
          </a:r>
          <a:endParaRPr lang="en-US"/>
        </a:p>
      </dgm:t>
    </dgm:pt>
    <dgm:pt modelId="{4CAA14AF-D65E-468F-8EFB-C026BB0701E8}" type="parTrans" cxnId="{CF95F476-5B66-4749-B18A-66848116A9CF}">
      <dgm:prSet/>
      <dgm:spPr/>
      <dgm:t>
        <a:bodyPr/>
        <a:lstStyle/>
        <a:p>
          <a:endParaRPr lang="en-US"/>
        </a:p>
      </dgm:t>
    </dgm:pt>
    <dgm:pt modelId="{E19D9A50-89CC-4706-9CA5-D7269C79E138}" type="sibTrans" cxnId="{CF95F476-5B66-4749-B18A-66848116A9CF}">
      <dgm:prSet/>
      <dgm:spPr/>
      <dgm:t>
        <a:bodyPr/>
        <a:lstStyle/>
        <a:p>
          <a:endParaRPr lang="en-US"/>
        </a:p>
      </dgm:t>
    </dgm:pt>
    <dgm:pt modelId="{79F378C1-189D-48D1-90EE-15AEACD83701}">
      <dgm:prSet/>
      <dgm:spPr/>
      <dgm:t>
        <a:bodyPr/>
        <a:lstStyle/>
        <a:p>
          <a:r>
            <a:rPr lang="en-GB"/>
            <a:t>Kooth</a:t>
          </a:r>
          <a:endParaRPr lang="en-US"/>
        </a:p>
      </dgm:t>
    </dgm:pt>
    <dgm:pt modelId="{B34E4CA6-C840-4983-819C-239D9D864CD7}" type="parTrans" cxnId="{1804E596-5816-4970-BCC1-638C40028592}">
      <dgm:prSet/>
      <dgm:spPr/>
      <dgm:t>
        <a:bodyPr/>
        <a:lstStyle/>
        <a:p>
          <a:endParaRPr lang="en-US"/>
        </a:p>
      </dgm:t>
    </dgm:pt>
    <dgm:pt modelId="{C062CFBB-AE90-481A-81C5-4EC8BF14F10E}" type="sibTrans" cxnId="{1804E596-5816-4970-BCC1-638C40028592}">
      <dgm:prSet/>
      <dgm:spPr/>
      <dgm:t>
        <a:bodyPr/>
        <a:lstStyle/>
        <a:p>
          <a:endParaRPr lang="en-US"/>
        </a:p>
      </dgm:t>
    </dgm:pt>
    <dgm:pt modelId="{51D86DCA-C844-402B-AB8E-F12F4E9681B6}">
      <dgm:prSet/>
      <dgm:spPr/>
      <dgm:t>
        <a:bodyPr/>
        <a:lstStyle/>
        <a:p>
          <a:r>
            <a:rPr lang="en-GB" dirty="0"/>
            <a:t>Medical Professionals/Social Workers</a:t>
          </a:r>
          <a:endParaRPr lang="en-US" dirty="0"/>
        </a:p>
      </dgm:t>
    </dgm:pt>
    <dgm:pt modelId="{BE8B67E8-C902-45FE-B725-67715E510BBC}" type="parTrans" cxnId="{27BC0B96-9787-4171-82D9-A6921C7A58CF}">
      <dgm:prSet/>
      <dgm:spPr/>
      <dgm:t>
        <a:bodyPr/>
        <a:lstStyle/>
        <a:p>
          <a:endParaRPr lang="en-US"/>
        </a:p>
      </dgm:t>
    </dgm:pt>
    <dgm:pt modelId="{6113EB7F-6757-42C5-94C9-FE683A2A0EDE}" type="sibTrans" cxnId="{27BC0B96-9787-4171-82D9-A6921C7A58CF}">
      <dgm:prSet/>
      <dgm:spPr/>
      <dgm:t>
        <a:bodyPr/>
        <a:lstStyle/>
        <a:p>
          <a:endParaRPr lang="en-US"/>
        </a:p>
      </dgm:t>
    </dgm:pt>
    <dgm:pt modelId="{33E475EE-9390-4226-BD4F-BC920A263CED}" type="pres">
      <dgm:prSet presAssocID="{3589ECDE-FF3A-4506-873B-250CB99FD8E8}" presName="Name0" presStyleCnt="0">
        <dgm:presLayoutVars>
          <dgm:dir/>
          <dgm:resizeHandles val="exact"/>
        </dgm:presLayoutVars>
      </dgm:prSet>
      <dgm:spPr/>
    </dgm:pt>
    <dgm:pt modelId="{5639C839-5CE2-41AD-8E7C-02F9DFBFB6CA}" type="pres">
      <dgm:prSet presAssocID="{46D40259-AC34-4BCE-B93B-BD9B1F7A68AC}" presName="node" presStyleLbl="node1" presStyleIdx="0" presStyleCnt="7">
        <dgm:presLayoutVars>
          <dgm:bulletEnabled val="1"/>
        </dgm:presLayoutVars>
      </dgm:prSet>
      <dgm:spPr/>
    </dgm:pt>
    <dgm:pt modelId="{04241BAE-ED3F-468A-A1C3-67B0F149F78D}" type="pres">
      <dgm:prSet presAssocID="{DC9A84AA-BAF0-4AF1-B0F7-2AFE0382C6F2}" presName="sibTrans" presStyleLbl="sibTrans1D1" presStyleIdx="0" presStyleCnt="6"/>
      <dgm:spPr/>
    </dgm:pt>
    <dgm:pt modelId="{D373EF5E-E1CA-45EB-99EA-82B05BD774C2}" type="pres">
      <dgm:prSet presAssocID="{DC9A84AA-BAF0-4AF1-B0F7-2AFE0382C6F2}" presName="connectorText" presStyleLbl="sibTrans1D1" presStyleIdx="0" presStyleCnt="6"/>
      <dgm:spPr/>
    </dgm:pt>
    <dgm:pt modelId="{2724CF35-15E6-47E2-AE37-C56044FED4C4}" type="pres">
      <dgm:prSet presAssocID="{97BF1E4D-164B-4754-BEBD-DC8DC31C5620}" presName="node" presStyleLbl="node1" presStyleIdx="1" presStyleCnt="7">
        <dgm:presLayoutVars>
          <dgm:bulletEnabled val="1"/>
        </dgm:presLayoutVars>
      </dgm:prSet>
      <dgm:spPr/>
    </dgm:pt>
    <dgm:pt modelId="{44E82EF4-BB7A-4DC6-9485-FCD0040EA823}" type="pres">
      <dgm:prSet presAssocID="{3F4A09C3-3230-4127-95B6-7B832B563728}" presName="sibTrans" presStyleLbl="sibTrans1D1" presStyleIdx="1" presStyleCnt="6"/>
      <dgm:spPr/>
    </dgm:pt>
    <dgm:pt modelId="{F15E5E73-B80A-43DB-A3A2-1EF9F0840A83}" type="pres">
      <dgm:prSet presAssocID="{3F4A09C3-3230-4127-95B6-7B832B563728}" presName="connectorText" presStyleLbl="sibTrans1D1" presStyleIdx="1" presStyleCnt="6"/>
      <dgm:spPr/>
    </dgm:pt>
    <dgm:pt modelId="{7EE83DDC-0FF3-4105-8178-9FF74DA5DF94}" type="pres">
      <dgm:prSet presAssocID="{35BDA7CD-2D28-4B49-B0FB-6D1BCE8555FC}" presName="node" presStyleLbl="node1" presStyleIdx="2" presStyleCnt="7">
        <dgm:presLayoutVars>
          <dgm:bulletEnabled val="1"/>
        </dgm:presLayoutVars>
      </dgm:prSet>
      <dgm:spPr/>
    </dgm:pt>
    <dgm:pt modelId="{15572589-C110-4836-BF70-125D497683DD}" type="pres">
      <dgm:prSet presAssocID="{A2E4F0F2-2BF7-4E68-8B5C-9E6E75AF1C5C}" presName="sibTrans" presStyleLbl="sibTrans1D1" presStyleIdx="2" presStyleCnt="6"/>
      <dgm:spPr/>
    </dgm:pt>
    <dgm:pt modelId="{9B74FEC0-9A2A-48EF-B42D-E98F14149023}" type="pres">
      <dgm:prSet presAssocID="{A2E4F0F2-2BF7-4E68-8B5C-9E6E75AF1C5C}" presName="connectorText" presStyleLbl="sibTrans1D1" presStyleIdx="2" presStyleCnt="6"/>
      <dgm:spPr/>
    </dgm:pt>
    <dgm:pt modelId="{AAF88A7C-9D60-44B3-8A33-689FD2609447}" type="pres">
      <dgm:prSet presAssocID="{38909A09-1036-4BBC-AAAB-B49EE28E5DF0}" presName="node" presStyleLbl="node1" presStyleIdx="3" presStyleCnt="7">
        <dgm:presLayoutVars>
          <dgm:bulletEnabled val="1"/>
        </dgm:presLayoutVars>
      </dgm:prSet>
      <dgm:spPr/>
    </dgm:pt>
    <dgm:pt modelId="{6BB419C9-FA31-45DF-AFE5-0C44792F2562}" type="pres">
      <dgm:prSet presAssocID="{8277B1A2-DE87-48A1-BE85-BFB85314AC98}" presName="sibTrans" presStyleLbl="sibTrans1D1" presStyleIdx="3" presStyleCnt="6"/>
      <dgm:spPr/>
    </dgm:pt>
    <dgm:pt modelId="{BDB0E33A-BF15-4159-8C5F-FD7E9F597C57}" type="pres">
      <dgm:prSet presAssocID="{8277B1A2-DE87-48A1-BE85-BFB85314AC98}" presName="connectorText" presStyleLbl="sibTrans1D1" presStyleIdx="3" presStyleCnt="6"/>
      <dgm:spPr/>
    </dgm:pt>
    <dgm:pt modelId="{79BECEA3-1BC2-427D-AA48-28E23BA3CBEE}" type="pres">
      <dgm:prSet presAssocID="{E2C4F70F-DD58-411D-BEA0-4DC5D5FAAB39}" presName="node" presStyleLbl="node1" presStyleIdx="4" presStyleCnt="7">
        <dgm:presLayoutVars>
          <dgm:bulletEnabled val="1"/>
        </dgm:presLayoutVars>
      </dgm:prSet>
      <dgm:spPr/>
    </dgm:pt>
    <dgm:pt modelId="{8E3E7187-6712-4693-AB84-21D222C049A9}" type="pres">
      <dgm:prSet presAssocID="{E19D9A50-89CC-4706-9CA5-D7269C79E138}" presName="sibTrans" presStyleLbl="sibTrans1D1" presStyleIdx="4" presStyleCnt="6"/>
      <dgm:spPr/>
    </dgm:pt>
    <dgm:pt modelId="{D22A3F46-C23D-40FE-AECC-7B9A3627A20C}" type="pres">
      <dgm:prSet presAssocID="{E19D9A50-89CC-4706-9CA5-D7269C79E138}" presName="connectorText" presStyleLbl="sibTrans1D1" presStyleIdx="4" presStyleCnt="6"/>
      <dgm:spPr/>
    </dgm:pt>
    <dgm:pt modelId="{DCA98852-0FF2-421B-B77C-AEDC5EA871AE}" type="pres">
      <dgm:prSet presAssocID="{79F378C1-189D-48D1-90EE-15AEACD83701}" presName="node" presStyleLbl="node1" presStyleIdx="5" presStyleCnt="7">
        <dgm:presLayoutVars>
          <dgm:bulletEnabled val="1"/>
        </dgm:presLayoutVars>
      </dgm:prSet>
      <dgm:spPr/>
    </dgm:pt>
    <dgm:pt modelId="{185A2706-38E3-4420-886F-67877EDA01DE}" type="pres">
      <dgm:prSet presAssocID="{C062CFBB-AE90-481A-81C5-4EC8BF14F10E}" presName="sibTrans" presStyleLbl="sibTrans1D1" presStyleIdx="5" presStyleCnt="6"/>
      <dgm:spPr/>
    </dgm:pt>
    <dgm:pt modelId="{6F053C5C-50E9-4F28-A88A-41F2BDFA6CC8}" type="pres">
      <dgm:prSet presAssocID="{C062CFBB-AE90-481A-81C5-4EC8BF14F10E}" presName="connectorText" presStyleLbl="sibTrans1D1" presStyleIdx="5" presStyleCnt="6"/>
      <dgm:spPr/>
    </dgm:pt>
    <dgm:pt modelId="{528A8331-8E7C-478B-842B-8A8EE00B1D86}" type="pres">
      <dgm:prSet presAssocID="{51D86DCA-C844-402B-AB8E-F12F4E9681B6}" presName="node" presStyleLbl="node1" presStyleIdx="6" presStyleCnt="7">
        <dgm:presLayoutVars>
          <dgm:bulletEnabled val="1"/>
        </dgm:presLayoutVars>
      </dgm:prSet>
      <dgm:spPr/>
    </dgm:pt>
  </dgm:ptLst>
  <dgm:cxnLst>
    <dgm:cxn modelId="{CA72D909-A0B9-4B2A-85B5-CFD6215FEB63}" type="presOf" srcId="{3F4A09C3-3230-4127-95B6-7B832B563728}" destId="{44E82EF4-BB7A-4DC6-9485-FCD0040EA823}" srcOrd="0" destOrd="0" presId="urn:microsoft.com/office/officeart/2016/7/layout/RepeatingBendingProcessNew"/>
    <dgm:cxn modelId="{D56C3428-C325-48DC-9996-0242567FED48}" srcId="{3589ECDE-FF3A-4506-873B-250CB99FD8E8}" destId="{35BDA7CD-2D28-4B49-B0FB-6D1BCE8555FC}" srcOrd="2" destOrd="0" parTransId="{C1E96155-32A1-45B6-919F-7656E31E0270}" sibTransId="{A2E4F0F2-2BF7-4E68-8B5C-9E6E75AF1C5C}"/>
    <dgm:cxn modelId="{AC9C182D-78BA-4BA4-9FB7-2FC155CBB2F7}" type="presOf" srcId="{97BF1E4D-164B-4754-BEBD-DC8DC31C5620}" destId="{2724CF35-15E6-47E2-AE37-C56044FED4C4}" srcOrd="0" destOrd="0" presId="urn:microsoft.com/office/officeart/2016/7/layout/RepeatingBendingProcessNew"/>
    <dgm:cxn modelId="{31EDC730-3EF7-4306-BCCE-B2BF6ED67E68}" type="presOf" srcId="{DC9A84AA-BAF0-4AF1-B0F7-2AFE0382C6F2}" destId="{04241BAE-ED3F-468A-A1C3-67B0F149F78D}" srcOrd="0" destOrd="0" presId="urn:microsoft.com/office/officeart/2016/7/layout/RepeatingBendingProcessNew"/>
    <dgm:cxn modelId="{0B7F3E37-286E-43D4-AB7C-6812B6F47357}" type="presOf" srcId="{3589ECDE-FF3A-4506-873B-250CB99FD8E8}" destId="{33E475EE-9390-4226-BD4F-BC920A263CED}" srcOrd="0" destOrd="0" presId="urn:microsoft.com/office/officeart/2016/7/layout/RepeatingBendingProcessNew"/>
    <dgm:cxn modelId="{958D3D3C-488A-45A8-8EB9-407AC41D614B}" type="presOf" srcId="{35BDA7CD-2D28-4B49-B0FB-6D1BCE8555FC}" destId="{7EE83DDC-0FF3-4105-8178-9FF74DA5DF94}" srcOrd="0" destOrd="0" presId="urn:microsoft.com/office/officeart/2016/7/layout/RepeatingBendingProcessNew"/>
    <dgm:cxn modelId="{F266C465-C92A-4414-A271-E3DF8C9EF442}" srcId="{3589ECDE-FF3A-4506-873B-250CB99FD8E8}" destId="{46D40259-AC34-4BCE-B93B-BD9B1F7A68AC}" srcOrd="0" destOrd="0" parTransId="{4DE087DA-42B2-4E3A-BC1C-2B317301B82B}" sibTransId="{DC9A84AA-BAF0-4AF1-B0F7-2AFE0382C6F2}"/>
    <dgm:cxn modelId="{7BD26048-E0C9-4918-B534-08EA57D0744F}" type="presOf" srcId="{A2E4F0F2-2BF7-4E68-8B5C-9E6E75AF1C5C}" destId="{9B74FEC0-9A2A-48EF-B42D-E98F14149023}" srcOrd="1" destOrd="0" presId="urn:microsoft.com/office/officeart/2016/7/layout/RepeatingBendingProcessNew"/>
    <dgm:cxn modelId="{3598E168-E60E-421C-8E4C-46BF2F60E145}" type="presOf" srcId="{E2C4F70F-DD58-411D-BEA0-4DC5D5FAAB39}" destId="{79BECEA3-1BC2-427D-AA48-28E23BA3CBEE}" srcOrd="0" destOrd="0" presId="urn:microsoft.com/office/officeart/2016/7/layout/RepeatingBendingProcessNew"/>
    <dgm:cxn modelId="{C705BA76-067E-4789-BF18-82308AEAE3C0}" type="presOf" srcId="{46D40259-AC34-4BCE-B93B-BD9B1F7A68AC}" destId="{5639C839-5CE2-41AD-8E7C-02F9DFBFB6CA}" srcOrd="0" destOrd="0" presId="urn:microsoft.com/office/officeart/2016/7/layout/RepeatingBendingProcessNew"/>
    <dgm:cxn modelId="{CF95F476-5B66-4749-B18A-66848116A9CF}" srcId="{3589ECDE-FF3A-4506-873B-250CB99FD8E8}" destId="{E2C4F70F-DD58-411D-BEA0-4DC5D5FAAB39}" srcOrd="4" destOrd="0" parTransId="{4CAA14AF-D65E-468F-8EFB-C026BB0701E8}" sibTransId="{E19D9A50-89CC-4706-9CA5-D7269C79E138}"/>
    <dgm:cxn modelId="{5FB78B7D-A672-4F92-8495-AD27F2E4DCA5}" type="presOf" srcId="{DC9A84AA-BAF0-4AF1-B0F7-2AFE0382C6F2}" destId="{D373EF5E-E1CA-45EB-99EA-82B05BD774C2}" srcOrd="1" destOrd="0" presId="urn:microsoft.com/office/officeart/2016/7/layout/RepeatingBendingProcessNew"/>
    <dgm:cxn modelId="{5137D580-67BA-4BE7-BD96-881F05010356}" srcId="{3589ECDE-FF3A-4506-873B-250CB99FD8E8}" destId="{38909A09-1036-4BBC-AAAB-B49EE28E5DF0}" srcOrd="3" destOrd="0" parTransId="{3ACBE857-2BC5-4BCE-89EF-7A4E0BC3FA04}" sibTransId="{8277B1A2-DE87-48A1-BE85-BFB85314AC98}"/>
    <dgm:cxn modelId="{BB579082-B468-4B4E-AE8B-71E642461E52}" type="presOf" srcId="{8277B1A2-DE87-48A1-BE85-BFB85314AC98}" destId="{6BB419C9-FA31-45DF-AFE5-0C44792F2562}" srcOrd="0" destOrd="0" presId="urn:microsoft.com/office/officeart/2016/7/layout/RepeatingBendingProcessNew"/>
    <dgm:cxn modelId="{95552C8F-0199-4DFD-857A-4CA353802CC5}" type="presOf" srcId="{A2E4F0F2-2BF7-4E68-8B5C-9E6E75AF1C5C}" destId="{15572589-C110-4836-BF70-125D497683DD}" srcOrd="0" destOrd="0" presId="urn:microsoft.com/office/officeart/2016/7/layout/RepeatingBendingProcessNew"/>
    <dgm:cxn modelId="{0ABD9E91-665B-4A4C-91DE-8FE520BD0183}" type="presOf" srcId="{79F378C1-189D-48D1-90EE-15AEACD83701}" destId="{DCA98852-0FF2-421B-B77C-AEDC5EA871AE}" srcOrd="0" destOrd="0" presId="urn:microsoft.com/office/officeart/2016/7/layout/RepeatingBendingProcessNew"/>
    <dgm:cxn modelId="{F0C53F95-CA4C-45DD-9D60-3AFBC9B06ABD}" type="presOf" srcId="{51D86DCA-C844-402B-AB8E-F12F4E9681B6}" destId="{528A8331-8E7C-478B-842B-8A8EE00B1D86}" srcOrd="0" destOrd="0" presId="urn:microsoft.com/office/officeart/2016/7/layout/RepeatingBendingProcessNew"/>
    <dgm:cxn modelId="{27BC0B96-9787-4171-82D9-A6921C7A58CF}" srcId="{3589ECDE-FF3A-4506-873B-250CB99FD8E8}" destId="{51D86DCA-C844-402B-AB8E-F12F4E9681B6}" srcOrd="6" destOrd="0" parTransId="{BE8B67E8-C902-45FE-B725-67715E510BBC}" sibTransId="{6113EB7F-6757-42C5-94C9-FE683A2A0EDE}"/>
    <dgm:cxn modelId="{1804E596-5816-4970-BCC1-638C40028592}" srcId="{3589ECDE-FF3A-4506-873B-250CB99FD8E8}" destId="{79F378C1-189D-48D1-90EE-15AEACD83701}" srcOrd="5" destOrd="0" parTransId="{B34E4CA6-C840-4983-819C-239D9D864CD7}" sibTransId="{C062CFBB-AE90-481A-81C5-4EC8BF14F10E}"/>
    <dgm:cxn modelId="{C5670B97-3001-4DA1-A793-F9A91BE5B53C}" type="presOf" srcId="{C062CFBB-AE90-481A-81C5-4EC8BF14F10E}" destId="{6F053C5C-50E9-4F28-A88A-41F2BDFA6CC8}" srcOrd="1" destOrd="0" presId="urn:microsoft.com/office/officeart/2016/7/layout/RepeatingBendingProcessNew"/>
    <dgm:cxn modelId="{C94694B9-4AA6-4F06-8080-D5AC38B27578}" type="presOf" srcId="{E19D9A50-89CC-4706-9CA5-D7269C79E138}" destId="{8E3E7187-6712-4693-AB84-21D222C049A9}" srcOrd="0" destOrd="0" presId="urn:microsoft.com/office/officeart/2016/7/layout/RepeatingBendingProcessNew"/>
    <dgm:cxn modelId="{7C9E84C0-ACCA-4D23-939C-53F05CDCB64B}" type="presOf" srcId="{8277B1A2-DE87-48A1-BE85-BFB85314AC98}" destId="{BDB0E33A-BF15-4159-8C5F-FD7E9F597C57}" srcOrd="1" destOrd="0" presId="urn:microsoft.com/office/officeart/2016/7/layout/RepeatingBendingProcessNew"/>
    <dgm:cxn modelId="{08E5BAD8-EE9B-4BF8-B679-A189D97953D7}" type="presOf" srcId="{E19D9A50-89CC-4706-9CA5-D7269C79E138}" destId="{D22A3F46-C23D-40FE-AECC-7B9A3627A20C}" srcOrd="1" destOrd="0" presId="urn:microsoft.com/office/officeart/2016/7/layout/RepeatingBendingProcessNew"/>
    <dgm:cxn modelId="{48F8E9DC-D505-4770-8541-10C242CB973C}" type="presOf" srcId="{3F4A09C3-3230-4127-95B6-7B832B563728}" destId="{F15E5E73-B80A-43DB-A3A2-1EF9F0840A83}" srcOrd="1" destOrd="0" presId="urn:microsoft.com/office/officeart/2016/7/layout/RepeatingBendingProcessNew"/>
    <dgm:cxn modelId="{66E271EB-4777-4657-ACE4-EC8F089C6FA6}" srcId="{3589ECDE-FF3A-4506-873B-250CB99FD8E8}" destId="{97BF1E4D-164B-4754-BEBD-DC8DC31C5620}" srcOrd="1" destOrd="0" parTransId="{458ED0D4-66F7-4163-9639-AB5C54A49837}" sibTransId="{3F4A09C3-3230-4127-95B6-7B832B563728}"/>
    <dgm:cxn modelId="{8F6A48F4-B768-4736-A6CF-C95212E96826}" type="presOf" srcId="{C062CFBB-AE90-481A-81C5-4EC8BF14F10E}" destId="{185A2706-38E3-4420-886F-67877EDA01DE}" srcOrd="0" destOrd="0" presId="urn:microsoft.com/office/officeart/2016/7/layout/RepeatingBendingProcessNew"/>
    <dgm:cxn modelId="{162234FF-1B31-49B9-BE0B-2EDC465997A8}" type="presOf" srcId="{38909A09-1036-4BBC-AAAB-B49EE28E5DF0}" destId="{AAF88A7C-9D60-44B3-8A33-689FD2609447}" srcOrd="0" destOrd="0" presId="urn:microsoft.com/office/officeart/2016/7/layout/RepeatingBendingProcessNew"/>
    <dgm:cxn modelId="{DAD5B893-54C2-419A-8A00-E0BF963B75E8}" type="presParOf" srcId="{33E475EE-9390-4226-BD4F-BC920A263CED}" destId="{5639C839-5CE2-41AD-8E7C-02F9DFBFB6CA}" srcOrd="0" destOrd="0" presId="urn:microsoft.com/office/officeart/2016/7/layout/RepeatingBendingProcessNew"/>
    <dgm:cxn modelId="{CDD421D9-D70C-4D81-854D-E96F35F37623}" type="presParOf" srcId="{33E475EE-9390-4226-BD4F-BC920A263CED}" destId="{04241BAE-ED3F-468A-A1C3-67B0F149F78D}" srcOrd="1" destOrd="0" presId="urn:microsoft.com/office/officeart/2016/7/layout/RepeatingBendingProcessNew"/>
    <dgm:cxn modelId="{D695416B-9584-435D-B153-DB52D5A03E27}" type="presParOf" srcId="{04241BAE-ED3F-468A-A1C3-67B0F149F78D}" destId="{D373EF5E-E1CA-45EB-99EA-82B05BD774C2}" srcOrd="0" destOrd="0" presId="urn:microsoft.com/office/officeart/2016/7/layout/RepeatingBendingProcessNew"/>
    <dgm:cxn modelId="{57566A5A-DBBD-46C1-820F-D3A1A6C7C20C}" type="presParOf" srcId="{33E475EE-9390-4226-BD4F-BC920A263CED}" destId="{2724CF35-15E6-47E2-AE37-C56044FED4C4}" srcOrd="2" destOrd="0" presId="urn:microsoft.com/office/officeart/2016/7/layout/RepeatingBendingProcessNew"/>
    <dgm:cxn modelId="{6A6E9F7B-BB48-4132-8191-20BB92E3CB50}" type="presParOf" srcId="{33E475EE-9390-4226-BD4F-BC920A263CED}" destId="{44E82EF4-BB7A-4DC6-9485-FCD0040EA823}" srcOrd="3" destOrd="0" presId="urn:microsoft.com/office/officeart/2016/7/layout/RepeatingBendingProcessNew"/>
    <dgm:cxn modelId="{1A7C412E-C364-4F9B-A02A-FAD26D642FD9}" type="presParOf" srcId="{44E82EF4-BB7A-4DC6-9485-FCD0040EA823}" destId="{F15E5E73-B80A-43DB-A3A2-1EF9F0840A83}" srcOrd="0" destOrd="0" presId="urn:microsoft.com/office/officeart/2016/7/layout/RepeatingBendingProcessNew"/>
    <dgm:cxn modelId="{B55D3DB9-221A-4D4D-8A2C-44EC20B16101}" type="presParOf" srcId="{33E475EE-9390-4226-BD4F-BC920A263CED}" destId="{7EE83DDC-0FF3-4105-8178-9FF74DA5DF94}" srcOrd="4" destOrd="0" presId="urn:microsoft.com/office/officeart/2016/7/layout/RepeatingBendingProcessNew"/>
    <dgm:cxn modelId="{B88FF910-DCBB-4A0D-BECE-DE75A442674B}" type="presParOf" srcId="{33E475EE-9390-4226-BD4F-BC920A263CED}" destId="{15572589-C110-4836-BF70-125D497683DD}" srcOrd="5" destOrd="0" presId="urn:microsoft.com/office/officeart/2016/7/layout/RepeatingBendingProcessNew"/>
    <dgm:cxn modelId="{173BBED2-7409-4E12-A224-B465AD918F48}" type="presParOf" srcId="{15572589-C110-4836-BF70-125D497683DD}" destId="{9B74FEC0-9A2A-48EF-B42D-E98F14149023}" srcOrd="0" destOrd="0" presId="urn:microsoft.com/office/officeart/2016/7/layout/RepeatingBendingProcessNew"/>
    <dgm:cxn modelId="{6FB76A38-575B-4172-BF58-5D13D2DC2AAB}" type="presParOf" srcId="{33E475EE-9390-4226-BD4F-BC920A263CED}" destId="{AAF88A7C-9D60-44B3-8A33-689FD2609447}" srcOrd="6" destOrd="0" presId="urn:microsoft.com/office/officeart/2016/7/layout/RepeatingBendingProcessNew"/>
    <dgm:cxn modelId="{C03C48E6-CC14-4F8D-A5B4-56797636DCC4}" type="presParOf" srcId="{33E475EE-9390-4226-BD4F-BC920A263CED}" destId="{6BB419C9-FA31-45DF-AFE5-0C44792F2562}" srcOrd="7" destOrd="0" presId="urn:microsoft.com/office/officeart/2016/7/layout/RepeatingBendingProcessNew"/>
    <dgm:cxn modelId="{2CE0F910-3FBA-4182-B1AE-7C73E4D4BC28}" type="presParOf" srcId="{6BB419C9-FA31-45DF-AFE5-0C44792F2562}" destId="{BDB0E33A-BF15-4159-8C5F-FD7E9F597C57}" srcOrd="0" destOrd="0" presId="urn:microsoft.com/office/officeart/2016/7/layout/RepeatingBendingProcessNew"/>
    <dgm:cxn modelId="{496B3AAC-4D63-4BF5-9D4B-B7179D0BECC5}" type="presParOf" srcId="{33E475EE-9390-4226-BD4F-BC920A263CED}" destId="{79BECEA3-1BC2-427D-AA48-28E23BA3CBEE}" srcOrd="8" destOrd="0" presId="urn:microsoft.com/office/officeart/2016/7/layout/RepeatingBendingProcessNew"/>
    <dgm:cxn modelId="{55595E9B-DEC5-402D-9CDF-65E49349A0A1}" type="presParOf" srcId="{33E475EE-9390-4226-BD4F-BC920A263CED}" destId="{8E3E7187-6712-4693-AB84-21D222C049A9}" srcOrd="9" destOrd="0" presId="urn:microsoft.com/office/officeart/2016/7/layout/RepeatingBendingProcessNew"/>
    <dgm:cxn modelId="{D9C4262E-2119-4BEA-BBB3-5CE6748B4987}" type="presParOf" srcId="{8E3E7187-6712-4693-AB84-21D222C049A9}" destId="{D22A3F46-C23D-40FE-AECC-7B9A3627A20C}" srcOrd="0" destOrd="0" presId="urn:microsoft.com/office/officeart/2016/7/layout/RepeatingBendingProcessNew"/>
    <dgm:cxn modelId="{F70A628D-45B0-4BB4-845F-B2EBB0D2BA4F}" type="presParOf" srcId="{33E475EE-9390-4226-BD4F-BC920A263CED}" destId="{DCA98852-0FF2-421B-B77C-AEDC5EA871AE}" srcOrd="10" destOrd="0" presId="urn:microsoft.com/office/officeart/2016/7/layout/RepeatingBendingProcessNew"/>
    <dgm:cxn modelId="{D387F8CB-DD94-4A5E-9EB0-F387BA0ED9BB}" type="presParOf" srcId="{33E475EE-9390-4226-BD4F-BC920A263CED}" destId="{185A2706-38E3-4420-886F-67877EDA01DE}" srcOrd="11" destOrd="0" presId="urn:microsoft.com/office/officeart/2016/7/layout/RepeatingBendingProcessNew"/>
    <dgm:cxn modelId="{0256E923-0C03-4DFA-B055-961ABB611026}" type="presParOf" srcId="{185A2706-38E3-4420-886F-67877EDA01DE}" destId="{6F053C5C-50E9-4F28-A88A-41F2BDFA6CC8}" srcOrd="0" destOrd="0" presId="urn:microsoft.com/office/officeart/2016/7/layout/RepeatingBendingProcessNew"/>
    <dgm:cxn modelId="{4D995CF3-56C1-4140-9421-30A51EB239B0}" type="presParOf" srcId="{33E475EE-9390-4226-BD4F-BC920A263CED}" destId="{528A8331-8E7C-478B-842B-8A8EE00B1D86}"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3BEB5C-7077-42B3-9829-EC504615904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B2808341-C848-4C68-9CB9-0E3B55C02AC7}">
      <dgm:prSet/>
      <dgm:spPr/>
      <dgm:t>
        <a:bodyPr/>
        <a:lstStyle/>
        <a:p>
          <a:r>
            <a:rPr lang="en-GB" b="1" dirty="0">
              <a:solidFill>
                <a:schemeClr val="tx1"/>
              </a:solidFill>
            </a:rPr>
            <a:t>It gives a voice to pupils who have been harmed</a:t>
          </a:r>
          <a:endParaRPr lang="en-US" b="1" dirty="0">
            <a:solidFill>
              <a:schemeClr val="tx1"/>
            </a:solidFill>
          </a:endParaRPr>
        </a:p>
      </dgm:t>
    </dgm:pt>
    <dgm:pt modelId="{0408C3E0-3AFC-4C9A-ACC3-34687EBC412C}" type="parTrans" cxnId="{610FE083-506B-479F-832D-11F4817168E9}">
      <dgm:prSet/>
      <dgm:spPr/>
      <dgm:t>
        <a:bodyPr/>
        <a:lstStyle/>
        <a:p>
          <a:endParaRPr lang="en-US"/>
        </a:p>
      </dgm:t>
    </dgm:pt>
    <dgm:pt modelId="{3B3791F2-BE11-4A51-B201-A168F1F24D0E}" type="sibTrans" cxnId="{610FE083-506B-479F-832D-11F4817168E9}">
      <dgm:prSet/>
      <dgm:spPr/>
      <dgm:t>
        <a:bodyPr/>
        <a:lstStyle/>
        <a:p>
          <a:endParaRPr lang="en-US"/>
        </a:p>
      </dgm:t>
    </dgm:pt>
    <dgm:pt modelId="{B2A88328-C92D-4FD2-AE40-1B1EB2A2CEB6}">
      <dgm:prSet/>
      <dgm:spPr/>
      <dgm:t>
        <a:bodyPr/>
        <a:lstStyle/>
        <a:p>
          <a:r>
            <a:rPr lang="en-GB" b="1" dirty="0">
              <a:solidFill>
                <a:schemeClr val="tx1"/>
              </a:solidFill>
            </a:rPr>
            <a:t>It helps develop pro-social behaviours such as empathy, responsibility, problem solving and understanding of consequences</a:t>
          </a:r>
          <a:endParaRPr lang="en-US" b="1" dirty="0">
            <a:solidFill>
              <a:schemeClr val="tx1"/>
            </a:solidFill>
          </a:endParaRPr>
        </a:p>
      </dgm:t>
    </dgm:pt>
    <dgm:pt modelId="{6A4D905B-BA52-461C-9739-BBF940320BE4}" type="parTrans" cxnId="{6CC260FD-57DC-439F-AB15-DCC5797174B6}">
      <dgm:prSet/>
      <dgm:spPr/>
      <dgm:t>
        <a:bodyPr/>
        <a:lstStyle/>
        <a:p>
          <a:endParaRPr lang="en-US"/>
        </a:p>
      </dgm:t>
    </dgm:pt>
    <dgm:pt modelId="{613A2021-1CDD-495E-90E3-7AA9AB6EFFB3}" type="sibTrans" cxnId="{6CC260FD-57DC-439F-AB15-DCC5797174B6}">
      <dgm:prSet/>
      <dgm:spPr/>
      <dgm:t>
        <a:bodyPr/>
        <a:lstStyle/>
        <a:p>
          <a:endParaRPr lang="en-US"/>
        </a:p>
      </dgm:t>
    </dgm:pt>
    <dgm:pt modelId="{B3FA3272-D377-4638-BE1B-9C2653F13139}">
      <dgm:prSet/>
      <dgm:spPr/>
      <dgm:t>
        <a:bodyPr/>
        <a:lstStyle/>
        <a:p>
          <a:r>
            <a:rPr lang="en-GB" b="1" dirty="0">
              <a:solidFill>
                <a:schemeClr val="tx1"/>
              </a:solidFill>
            </a:rPr>
            <a:t>It builds communities of care with relationships founded on trust and focused on support</a:t>
          </a:r>
          <a:endParaRPr lang="en-US" b="1" dirty="0">
            <a:solidFill>
              <a:schemeClr val="tx1"/>
            </a:solidFill>
          </a:endParaRPr>
        </a:p>
      </dgm:t>
    </dgm:pt>
    <dgm:pt modelId="{980AE1F1-0691-4A2D-A863-04544EECECA7}" type="parTrans" cxnId="{36617D93-F428-496D-942D-47E378734FAA}">
      <dgm:prSet/>
      <dgm:spPr/>
      <dgm:t>
        <a:bodyPr/>
        <a:lstStyle/>
        <a:p>
          <a:endParaRPr lang="en-US"/>
        </a:p>
      </dgm:t>
    </dgm:pt>
    <dgm:pt modelId="{2C199EC3-5A36-4DAA-B497-01C965E33E96}" type="sibTrans" cxnId="{36617D93-F428-496D-942D-47E378734FAA}">
      <dgm:prSet/>
      <dgm:spPr/>
      <dgm:t>
        <a:bodyPr/>
        <a:lstStyle/>
        <a:p>
          <a:endParaRPr lang="en-US"/>
        </a:p>
      </dgm:t>
    </dgm:pt>
    <dgm:pt modelId="{DD613FB1-DE19-4AEF-96BB-E67467E26EC3}">
      <dgm:prSet/>
      <dgm:spPr/>
      <dgm:t>
        <a:bodyPr/>
        <a:lstStyle/>
        <a:p>
          <a:r>
            <a:rPr lang="en-GB" b="1" dirty="0">
              <a:solidFill>
                <a:schemeClr val="tx1"/>
              </a:solidFill>
            </a:rPr>
            <a:t>It supports existing practice of making, maintaining and mending relationships</a:t>
          </a:r>
          <a:endParaRPr lang="en-US" b="1" dirty="0">
            <a:solidFill>
              <a:schemeClr val="tx1"/>
            </a:solidFill>
          </a:endParaRPr>
        </a:p>
      </dgm:t>
    </dgm:pt>
    <dgm:pt modelId="{AD73C9CA-CE89-4CFC-A4F8-DF5026F4866B}" type="parTrans" cxnId="{A274E4B2-8B07-49EF-A481-BDC5738DAF31}">
      <dgm:prSet/>
      <dgm:spPr/>
      <dgm:t>
        <a:bodyPr/>
        <a:lstStyle/>
        <a:p>
          <a:endParaRPr lang="en-US"/>
        </a:p>
      </dgm:t>
    </dgm:pt>
    <dgm:pt modelId="{9A3DAE0E-F39A-4160-BDC0-24EA728B1EC0}" type="sibTrans" cxnId="{A274E4B2-8B07-49EF-A481-BDC5738DAF31}">
      <dgm:prSet/>
      <dgm:spPr/>
      <dgm:t>
        <a:bodyPr/>
        <a:lstStyle/>
        <a:p>
          <a:endParaRPr lang="en-US"/>
        </a:p>
      </dgm:t>
    </dgm:pt>
    <dgm:pt modelId="{9DD252E5-6098-4E50-BB33-6A2750BC5FCB}" type="pres">
      <dgm:prSet presAssocID="{633BEB5C-7077-42B3-9829-EC504615904E}" presName="linear" presStyleCnt="0">
        <dgm:presLayoutVars>
          <dgm:animLvl val="lvl"/>
          <dgm:resizeHandles val="exact"/>
        </dgm:presLayoutVars>
      </dgm:prSet>
      <dgm:spPr/>
    </dgm:pt>
    <dgm:pt modelId="{161BBB8D-236B-468E-9B41-47D1D54BBA9A}" type="pres">
      <dgm:prSet presAssocID="{B2808341-C848-4C68-9CB9-0E3B55C02AC7}" presName="parentText" presStyleLbl="node1" presStyleIdx="0" presStyleCnt="4">
        <dgm:presLayoutVars>
          <dgm:chMax val="0"/>
          <dgm:bulletEnabled val="1"/>
        </dgm:presLayoutVars>
      </dgm:prSet>
      <dgm:spPr/>
    </dgm:pt>
    <dgm:pt modelId="{314439E4-933F-4D2F-AF0B-3776AEC705FC}" type="pres">
      <dgm:prSet presAssocID="{3B3791F2-BE11-4A51-B201-A168F1F24D0E}" presName="spacer" presStyleCnt="0"/>
      <dgm:spPr/>
    </dgm:pt>
    <dgm:pt modelId="{B449FFF6-56BA-4CF5-AB29-C083CDE4177E}" type="pres">
      <dgm:prSet presAssocID="{B2A88328-C92D-4FD2-AE40-1B1EB2A2CEB6}" presName="parentText" presStyleLbl="node1" presStyleIdx="1" presStyleCnt="4">
        <dgm:presLayoutVars>
          <dgm:chMax val="0"/>
          <dgm:bulletEnabled val="1"/>
        </dgm:presLayoutVars>
      </dgm:prSet>
      <dgm:spPr/>
    </dgm:pt>
    <dgm:pt modelId="{1A681DE2-4020-4B92-B737-D2FE64034B5E}" type="pres">
      <dgm:prSet presAssocID="{613A2021-1CDD-495E-90E3-7AA9AB6EFFB3}" presName="spacer" presStyleCnt="0"/>
      <dgm:spPr/>
    </dgm:pt>
    <dgm:pt modelId="{6C35C004-6480-48B7-B76A-3F2B510454F4}" type="pres">
      <dgm:prSet presAssocID="{B3FA3272-D377-4638-BE1B-9C2653F13139}" presName="parentText" presStyleLbl="node1" presStyleIdx="2" presStyleCnt="4">
        <dgm:presLayoutVars>
          <dgm:chMax val="0"/>
          <dgm:bulletEnabled val="1"/>
        </dgm:presLayoutVars>
      </dgm:prSet>
      <dgm:spPr/>
    </dgm:pt>
    <dgm:pt modelId="{639C97EF-1181-47E5-8F88-CE29656E8CFF}" type="pres">
      <dgm:prSet presAssocID="{2C199EC3-5A36-4DAA-B497-01C965E33E96}" presName="spacer" presStyleCnt="0"/>
      <dgm:spPr/>
    </dgm:pt>
    <dgm:pt modelId="{37BECF40-8759-4240-A6B9-1EA188D5B59E}" type="pres">
      <dgm:prSet presAssocID="{DD613FB1-DE19-4AEF-96BB-E67467E26EC3}" presName="parentText" presStyleLbl="node1" presStyleIdx="3" presStyleCnt="4">
        <dgm:presLayoutVars>
          <dgm:chMax val="0"/>
          <dgm:bulletEnabled val="1"/>
        </dgm:presLayoutVars>
      </dgm:prSet>
      <dgm:spPr/>
    </dgm:pt>
  </dgm:ptLst>
  <dgm:cxnLst>
    <dgm:cxn modelId="{CA0E2406-C6FE-4C18-B7EA-1E995E22DC67}" type="presOf" srcId="{DD613FB1-DE19-4AEF-96BB-E67467E26EC3}" destId="{37BECF40-8759-4240-A6B9-1EA188D5B59E}" srcOrd="0" destOrd="0" presId="urn:microsoft.com/office/officeart/2005/8/layout/vList2"/>
    <dgm:cxn modelId="{ABE74081-FAA4-4CF7-BDE4-205BAF887FF9}" type="presOf" srcId="{B3FA3272-D377-4638-BE1B-9C2653F13139}" destId="{6C35C004-6480-48B7-B76A-3F2B510454F4}" srcOrd="0" destOrd="0" presId="urn:microsoft.com/office/officeart/2005/8/layout/vList2"/>
    <dgm:cxn modelId="{610FE083-506B-479F-832D-11F4817168E9}" srcId="{633BEB5C-7077-42B3-9829-EC504615904E}" destId="{B2808341-C848-4C68-9CB9-0E3B55C02AC7}" srcOrd="0" destOrd="0" parTransId="{0408C3E0-3AFC-4C9A-ACC3-34687EBC412C}" sibTransId="{3B3791F2-BE11-4A51-B201-A168F1F24D0E}"/>
    <dgm:cxn modelId="{36617D93-F428-496D-942D-47E378734FAA}" srcId="{633BEB5C-7077-42B3-9829-EC504615904E}" destId="{B3FA3272-D377-4638-BE1B-9C2653F13139}" srcOrd="2" destOrd="0" parTransId="{980AE1F1-0691-4A2D-A863-04544EECECA7}" sibTransId="{2C199EC3-5A36-4DAA-B497-01C965E33E96}"/>
    <dgm:cxn modelId="{A274E4B2-8B07-49EF-A481-BDC5738DAF31}" srcId="{633BEB5C-7077-42B3-9829-EC504615904E}" destId="{DD613FB1-DE19-4AEF-96BB-E67467E26EC3}" srcOrd="3" destOrd="0" parTransId="{AD73C9CA-CE89-4CFC-A4F8-DF5026F4866B}" sibTransId="{9A3DAE0E-F39A-4160-BDC0-24EA728B1EC0}"/>
    <dgm:cxn modelId="{120AB4BD-7FBD-48F5-A322-456516FA223D}" type="presOf" srcId="{B2A88328-C92D-4FD2-AE40-1B1EB2A2CEB6}" destId="{B449FFF6-56BA-4CF5-AB29-C083CDE4177E}" srcOrd="0" destOrd="0" presId="urn:microsoft.com/office/officeart/2005/8/layout/vList2"/>
    <dgm:cxn modelId="{5020FBF5-5590-4C56-BA70-05F6D59272B8}" type="presOf" srcId="{633BEB5C-7077-42B3-9829-EC504615904E}" destId="{9DD252E5-6098-4E50-BB33-6A2750BC5FCB}" srcOrd="0" destOrd="0" presId="urn:microsoft.com/office/officeart/2005/8/layout/vList2"/>
    <dgm:cxn modelId="{B7A8D9F9-063F-4073-ABB4-76114C1145EA}" type="presOf" srcId="{B2808341-C848-4C68-9CB9-0E3B55C02AC7}" destId="{161BBB8D-236B-468E-9B41-47D1D54BBA9A}" srcOrd="0" destOrd="0" presId="urn:microsoft.com/office/officeart/2005/8/layout/vList2"/>
    <dgm:cxn modelId="{6CC260FD-57DC-439F-AB15-DCC5797174B6}" srcId="{633BEB5C-7077-42B3-9829-EC504615904E}" destId="{B2A88328-C92D-4FD2-AE40-1B1EB2A2CEB6}" srcOrd="1" destOrd="0" parTransId="{6A4D905B-BA52-461C-9739-BBF940320BE4}" sibTransId="{613A2021-1CDD-495E-90E3-7AA9AB6EFFB3}"/>
    <dgm:cxn modelId="{FE2E583C-8376-4A37-8089-179D97C8ADC6}" type="presParOf" srcId="{9DD252E5-6098-4E50-BB33-6A2750BC5FCB}" destId="{161BBB8D-236B-468E-9B41-47D1D54BBA9A}" srcOrd="0" destOrd="0" presId="urn:microsoft.com/office/officeart/2005/8/layout/vList2"/>
    <dgm:cxn modelId="{70967917-BE63-460A-B44C-DA2708E0259A}" type="presParOf" srcId="{9DD252E5-6098-4E50-BB33-6A2750BC5FCB}" destId="{314439E4-933F-4D2F-AF0B-3776AEC705FC}" srcOrd="1" destOrd="0" presId="urn:microsoft.com/office/officeart/2005/8/layout/vList2"/>
    <dgm:cxn modelId="{DFE4CD65-72D8-4D32-BB14-E85BF81CEF22}" type="presParOf" srcId="{9DD252E5-6098-4E50-BB33-6A2750BC5FCB}" destId="{B449FFF6-56BA-4CF5-AB29-C083CDE4177E}" srcOrd="2" destOrd="0" presId="urn:microsoft.com/office/officeart/2005/8/layout/vList2"/>
    <dgm:cxn modelId="{13D1B094-2AB2-4771-800A-143B62BB620B}" type="presParOf" srcId="{9DD252E5-6098-4E50-BB33-6A2750BC5FCB}" destId="{1A681DE2-4020-4B92-B737-D2FE64034B5E}" srcOrd="3" destOrd="0" presId="urn:microsoft.com/office/officeart/2005/8/layout/vList2"/>
    <dgm:cxn modelId="{AC93DF6C-3C50-4F49-BDEC-751944E8A223}" type="presParOf" srcId="{9DD252E5-6098-4E50-BB33-6A2750BC5FCB}" destId="{6C35C004-6480-48B7-B76A-3F2B510454F4}" srcOrd="4" destOrd="0" presId="urn:microsoft.com/office/officeart/2005/8/layout/vList2"/>
    <dgm:cxn modelId="{2986E918-0398-4614-96C9-4F8CA1B2887A}" type="presParOf" srcId="{9DD252E5-6098-4E50-BB33-6A2750BC5FCB}" destId="{639C97EF-1181-47E5-8F88-CE29656E8CFF}" srcOrd="5" destOrd="0" presId="urn:microsoft.com/office/officeart/2005/8/layout/vList2"/>
    <dgm:cxn modelId="{BB801486-40E0-4A08-A172-3B7CCD780440}" type="presParOf" srcId="{9DD252E5-6098-4E50-BB33-6A2750BC5FCB}" destId="{37BECF40-8759-4240-A6B9-1EA188D5B59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41BAE-ED3F-468A-A1C3-67B0F149F78D}">
      <dsp:nvSpPr>
        <dsp:cNvPr id="0" name=""/>
        <dsp:cNvSpPr/>
      </dsp:nvSpPr>
      <dsp:spPr>
        <a:xfrm>
          <a:off x="1732527" y="436388"/>
          <a:ext cx="337363" cy="91440"/>
        </a:xfrm>
        <a:custGeom>
          <a:avLst/>
          <a:gdLst/>
          <a:ahLst/>
          <a:cxnLst/>
          <a:rect l="0" t="0" r="0" b="0"/>
          <a:pathLst>
            <a:path>
              <a:moveTo>
                <a:pt x="0" y="45720"/>
              </a:moveTo>
              <a:lnTo>
                <a:pt x="337363"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2009" y="480268"/>
        <a:ext cx="18398" cy="3679"/>
      </dsp:txXfrm>
    </dsp:sp>
    <dsp:sp modelId="{5639C839-5CE2-41AD-8E7C-02F9DFBFB6CA}">
      <dsp:nvSpPr>
        <dsp:cNvPr id="0" name=""/>
        <dsp:cNvSpPr/>
      </dsp:nvSpPr>
      <dsp:spPr>
        <a:xfrm>
          <a:off x="134487" y="2156"/>
          <a:ext cx="1599839" cy="95990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GB" sz="1400" kern="1200"/>
            <a:t>Additional Support for Learning staff – academic, social and emotional</a:t>
          </a:r>
          <a:endParaRPr lang="en-US" sz="1400" kern="1200"/>
        </a:p>
      </dsp:txBody>
      <dsp:txXfrm>
        <a:off x="134487" y="2156"/>
        <a:ext cx="1599839" cy="959903"/>
      </dsp:txXfrm>
    </dsp:sp>
    <dsp:sp modelId="{44E82EF4-BB7A-4DC6-9485-FCD0040EA823}">
      <dsp:nvSpPr>
        <dsp:cNvPr id="0" name=""/>
        <dsp:cNvSpPr/>
      </dsp:nvSpPr>
      <dsp:spPr>
        <a:xfrm>
          <a:off x="934407" y="960260"/>
          <a:ext cx="1967802" cy="337363"/>
        </a:xfrm>
        <a:custGeom>
          <a:avLst/>
          <a:gdLst/>
          <a:ahLst/>
          <a:cxnLst/>
          <a:rect l="0" t="0" r="0" b="0"/>
          <a:pathLst>
            <a:path>
              <a:moveTo>
                <a:pt x="1967802" y="0"/>
              </a:moveTo>
              <a:lnTo>
                <a:pt x="1967802" y="185781"/>
              </a:lnTo>
              <a:lnTo>
                <a:pt x="0" y="185781"/>
              </a:lnTo>
              <a:lnTo>
                <a:pt x="0" y="337363"/>
              </a:lnTo>
            </a:path>
          </a:pathLst>
        </a:custGeom>
        <a:noFill/>
        <a:ln w="9525" cap="flat" cmpd="sng" algn="ctr">
          <a:solidFill>
            <a:schemeClr val="accent2">
              <a:hueOff val="936304"/>
              <a:satOff val="-1168"/>
              <a:lumOff val="27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68261" y="1127102"/>
        <a:ext cx="100095" cy="3679"/>
      </dsp:txXfrm>
    </dsp:sp>
    <dsp:sp modelId="{2724CF35-15E6-47E2-AE37-C56044FED4C4}">
      <dsp:nvSpPr>
        <dsp:cNvPr id="0" name=""/>
        <dsp:cNvSpPr/>
      </dsp:nvSpPr>
      <dsp:spPr>
        <a:xfrm>
          <a:off x="2102290" y="2156"/>
          <a:ext cx="1599839" cy="959903"/>
        </a:xfrm>
        <a:prstGeom prst="rect">
          <a:avLst/>
        </a:prstGeom>
        <a:solidFill>
          <a:schemeClr val="accent2">
            <a:hueOff val="780253"/>
            <a:satOff val="-973"/>
            <a:lumOff val="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US" sz="1400" kern="1200" dirty="0"/>
            <a:t>Counsellor</a:t>
          </a:r>
        </a:p>
      </dsp:txBody>
      <dsp:txXfrm>
        <a:off x="2102290" y="2156"/>
        <a:ext cx="1599839" cy="959903"/>
      </dsp:txXfrm>
    </dsp:sp>
    <dsp:sp modelId="{15572589-C110-4836-BF70-125D497683DD}">
      <dsp:nvSpPr>
        <dsp:cNvPr id="0" name=""/>
        <dsp:cNvSpPr/>
      </dsp:nvSpPr>
      <dsp:spPr>
        <a:xfrm>
          <a:off x="1732527" y="1764255"/>
          <a:ext cx="337363" cy="91440"/>
        </a:xfrm>
        <a:custGeom>
          <a:avLst/>
          <a:gdLst/>
          <a:ahLst/>
          <a:cxnLst/>
          <a:rect l="0" t="0" r="0" b="0"/>
          <a:pathLst>
            <a:path>
              <a:moveTo>
                <a:pt x="0" y="45720"/>
              </a:moveTo>
              <a:lnTo>
                <a:pt x="337363" y="45720"/>
              </a:lnTo>
            </a:path>
          </a:pathLst>
        </a:custGeom>
        <a:noFill/>
        <a:ln w="9525" cap="flat" cmpd="sng" algn="ctr">
          <a:solidFill>
            <a:schemeClr val="accent2">
              <a:hueOff val="1872608"/>
              <a:satOff val="-2336"/>
              <a:lumOff val="54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2009" y="1808135"/>
        <a:ext cx="18398" cy="3679"/>
      </dsp:txXfrm>
    </dsp:sp>
    <dsp:sp modelId="{7EE83DDC-0FF3-4105-8178-9FF74DA5DF94}">
      <dsp:nvSpPr>
        <dsp:cNvPr id="0" name=""/>
        <dsp:cNvSpPr/>
      </dsp:nvSpPr>
      <dsp:spPr>
        <a:xfrm>
          <a:off x="134487" y="1330023"/>
          <a:ext cx="1599839" cy="959903"/>
        </a:xfrm>
        <a:prstGeom prst="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GB" sz="1400" kern="1200"/>
            <a:t>Intervention and Prevention Teacher</a:t>
          </a:r>
          <a:endParaRPr lang="en-US" sz="1400" kern="1200"/>
        </a:p>
      </dsp:txBody>
      <dsp:txXfrm>
        <a:off x="134487" y="1330023"/>
        <a:ext cx="1599839" cy="959903"/>
      </dsp:txXfrm>
    </dsp:sp>
    <dsp:sp modelId="{6BB419C9-FA31-45DF-AFE5-0C44792F2562}">
      <dsp:nvSpPr>
        <dsp:cNvPr id="0" name=""/>
        <dsp:cNvSpPr/>
      </dsp:nvSpPr>
      <dsp:spPr>
        <a:xfrm>
          <a:off x="934407" y="2288127"/>
          <a:ext cx="1967802" cy="337363"/>
        </a:xfrm>
        <a:custGeom>
          <a:avLst/>
          <a:gdLst/>
          <a:ahLst/>
          <a:cxnLst/>
          <a:rect l="0" t="0" r="0" b="0"/>
          <a:pathLst>
            <a:path>
              <a:moveTo>
                <a:pt x="1967802" y="0"/>
              </a:moveTo>
              <a:lnTo>
                <a:pt x="1967802" y="185781"/>
              </a:lnTo>
              <a:lnTo>
                <a:pt x="0" y="185781"/>
              </a:lnTo>
              <a:lnTo>
                <a:pt x="0" y="337363"/>
              </a:lnTo>
            </a:path>
          </a:pathLst>
        </a:custGeom>
        <a:noFill/>
        <a:ln w="9525" cap="flat" cmpd="sng" algn="ctr">
          <a:solidFill>
            <a:schemeClr val="accent2">
              <a:hueOff val="2808911"/>
              <a:satOff val="-3503"/>
              <a:lumOff val="8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68261" y="2454969"/>
        <a:ext cx="100095" cy="3679"/>
      </dsp:txXfrm>
    </dsp:sp>
    <dsp:sp modelId="{AAF88A7C-9D60-44B3-8A33-689FD2609447}">
      <dsp:nvSpPr>
        <dsp:cNvPr id="0" name=""/>
        <dsp:cNvSpPr/>
      </dsp:nvSpPr>
      <dsp:spPr>
        <a:xfrm>
          <a:off x="2102290" y="1330023"/>
          <a:ext cx="1599839" cy="959903"/>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GB" sz="1400" kern="1200" dirty="0"/>
            <a:t>Educational Psychologist</a:t>
          </a:r>
          <a:endParaRPr lang="en-US" sz="1400" kern="1200" dirty="0"/>
        </a:p>
      </dsp:txBody>
      <dsp:txXfrm>
        <a:off x="2102290" y="1330023"/>
        <a:ext cx="1599839" cy="959903"/>
      </dsp:txXfrm>
    </dsp:sp>
    <dsp:sp modelId="{8E3E7187-6712-4693-AB84-21D222C049A9}">
      <dsp:nvSpPr>
        <dsp:cNvPr id="0" name=""/>
        <dsp:cNvSpPr/>
      </dsp:nvSpPr>
      <dsp:spPr>
        <a:xfrm>
          <a:off x="1732527" y="3092122"/>
          <a:ext cx="337363" cy="91440"/>
        </a:xfrm>
        <a:custGeom>
          <a:avLst/>
          <a:gdLst/>
          <a:ahLst/>
          <a:cxnLst/>
          <a:rect l="0" t="0" r="0" b="0"/>
          <a:pathLst>
            <a:path>
              <a:moveTo>
                <a:pt x="0" y="45720"/>
              </a:moveTo>
              <a:lnTo>
                <a:pt x="337363" y="45720"/>
              </a:lnTo>
            </a:path>
          </a:pathLst>
        </a:custGeom>
        <a:noFill/>
        <a:ln w="9525" cap="flat" cmpd="sng" algn="ctr">
          <a:solidFill>
            <a:schemeClr val="accent2">
              <a:hueOff val="3745215"/>
              <a:satOff val="-4671"/>
              <a:lumOff val="109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2009" y="3136002"/>
        <a:ext cx="18398" cy="3679"/>
      </dsp:txXfrm>
    </dsp:sp>
    <dsp:sp modelId="{79BECEA3-1BC2-427D-AA48-28E23BA3CBEE}">
      <dsp:nvSpPr>
        <dsp:cNvPr id="0" name=""/>
        <dsp:cNvSpPr/>
      </dsp:nvSpPr>
      <dsp:spPr>
        <a:xfrm>
          <a:off x="134487" y="2657890"/>
          <a:ext cx="1599839" cy="959903"/>
        </a:xfrm>
        <a:prstGeom prst="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GB" sz="1400" kern="1200"/>
            <a:t>School nurse and school doctor</a:t>
          </a:r>
          <a:endParaRPr lang="en-US" sz="1400" kern="1200"/>
        </a:p>
      </dsp:txBody>
      <dsp:txXfrm>
        <a:off x="134487" y="2657890"/>
        <a:ext cx="1599839" cy="959903"/>
      </dsp:txXfrm>
    </dsp:sp>
    <dsp:sp modelId="{185A2706-38E3-4420-886F-67877EDA01DE}">
      <dsp:nvSpPr>
        <dsp:cNvPr id="0" name=""/>
        <dsp:cNvSpPr/>
      </dsp:nvSpPr>
      <dsp:spPr>
        <a:xfrm>
          <a:off x="934407" y="3615994"/>
          <a:ext cx="1967802" cy="337363"/>
        </a:xfrm>
        <a:custGeom>
          <a:avLst/>
          <a:gdLst/>
          <a:ahLst/>
          <a:cxnLst/>
          <a:rect l="0" t="0" r="0" b="0"/>
          <a:pathLst>
            <a:path>
              <a:moveTo>
                <a:pt x="1967802" y="0"/>
              </a:moveTo>
              <a:lnTo>
                <a:pt x="1967802" y="185781"/>
              </a:lnTo>
              <a:lnTo>
                <a:pt x="0" y="185781"/>
              </a:lnTo>
              <a:lnTo>
                <a:pt x="0" y="337363"/>
              </a:lnTo>
            </a:path>
          </a:pathLst>
        </a:custGeom>
        <a:noFill/>
        <a:ln w="9525" cap="flat" cmpd="sng" algn="ctr">
          <a:solidFill>
            <a:schemeClr val="accent2">
              <a:hueOff val="4681519"/>
              <a:satOff val="-5839"/>
              <a:lumOff val="13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68261" y="3782836"/>
        <a:ext cx="100095" cy="3679"/>
      </dsp:txXfrm>
    </dsp:sp>
    <dsp:sp modelId="{DCA98852-0FF2-421B-B77C-AEDC5EA871AE}">
      <dsp:nvSpPr>
        <dsp:cNvPr id="0" name=""/>
        <dsp:cNvSpPr/>
      </dsp:nvSpPr>
      <dsp:spPr>
        <a:xfrm>
          <a:off x="2102290" y="2657890"/>
          <a:ext cx="1599839" cy="959903"/>
        </a:xfrm>
        <a:prstGeom prst="rect">
          <a:avLst/>
        </a:prstGeom>
        <a:solidFill>
          <a:schemeClr val="accent2">
            <a:hueOff val="3901266"/>
            <a:satOff val="-4866"/>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GB" sz="1400" kern="1200"/>
            <a:t>Kooth</a:t>
          </a:r>
          <a:endParaRPr lang="en-US" sz="1400" kern="1200"/>
        </a:p>
      </dsp:txBody>
      <dsp:txXfrm>
        <a:off x="2102290" y="2657890"/>
        <a:ext cx="1599839" cy="959903"/>
      </dsp:txXfrm>
    </dsp:sp>
    <dsp:sp modelId="{528A8331-8E7C-478B-842B-8A8EE00B1D86}">
      <dsp:nvSpPr>
        <dsp:cNvPr id="0" name=""/>
        <dsp:cNvSpPr/>
      </dsp:nvSpPr>
      <dsp:spPr>
        <a:xfrm>
          <a:off x="134487" y="3985757"/>
          <a:ext cx="1599839" cy="959903"/>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393" tIns="82288" rIns="78393" bIns="82288" numCol="1" spcCol="1270" anchor="ctr" anchorCtr="0">
          <a:noAutofit/>
        </a:bodyPr>
        <a:lstStyle/>
        <a:p>
          <a:pPr marL="0" lvl="0" indent="0" algn="ctr" defTabSz="622300">
            <a:lnSpc>
              <a:spcPct val="90000"/>
            </a:lnSpc>
            <a:spcBef>
              <a:spcPct val="0"/>
            </a:spcBef>
            <a:spcAft>
              <a:spcPct val="35000"/>
            </a:spcAft>
            <a:buNone/>
          </a:pPr>
          <a:r>
            <a:rPr lang="en-GB" sz="1400" kern="1200" dirty="0"/>
            <a:t>Medical Professionals/Social Workers</a:t>
          </a:r>
          <a:endParaRPr lang="en-US" sz="1400" kern="1200" dirty="0"/>
        </a:p>
      </dsp:txBody>
      <dsp:txXfrm>
        <a:off x="134487" y="3985757"/>
        <a:ext cx="1599839" cy="9599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1BBB8D-236B-468E-9B41-47D1D54BBA9A}">
      <dsp:nvSpPr>
        <dsp:cNvPr id="0" name=""/>
        <dsp:cNvSpPr/>
      </dsp:nvSpPr>
      <dsp:spPr>
        <a:xfrm>
          <a:off x="0" y="402934"/>
          <a:ext cx="5000124" cy="1118812"/>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rPr>
            <a:t>It gives a voice to pupils who have been harmed</a:t>
          </a:r>
          <a:endParaRPr lang="en-US" sz="2000" b="1" kern="1200" dirty="0">
            <a:solidFill>
              <a:schemeClr val="tx1"/>
            </a:solidFill>
          </a:endParaRPr>
        </a:p>
      </dsp:txBody>
      <dsp:txXfrm>
        <a:off x="54616" y="457550"/>
        <a:ext cx="4890892" cy="1009580"/>
      </dsp:txXfrm>
    </dsp:sp>
    <dsp:sp modelId="{B449FFF6-56BA-4CF5-AB29-C083CDE4177E}">
      <dsp:nvSpPr>
        <dsp:cNvPr id="0" name=""/>
        <dsp:cNvSpPr/>
      </dsp:nvSpPr>
      <dsp:spPr>
        <a:xfrm>
          <a:off x="0" y="1579347"/>
          <a:ext cx="5000124" cy="1118812"/>
        </a:xfrm>
        <a:prstGeom prst="roundRect">
          <a:avLst/>
        </a:prstGeom>
        <a:gradFill rotWithShape="0">
          <a:gsLst>
            <a:gs pos="0">
              <a:schemeClr val="accent2">
                <a:hueOff val="1560506"/>
                <a:satOff val="-1946"/>
                <a:lumOff val="458"/>
                <a:alphaOff val="0"/>
                <a:tint val="100000"/>
                <a:shade val="100000"/>
                <a:satMod val="130000"/>
              </a:schemeClr>
            </a:gs>
            <a:gs pos="100000">
              <a:schemeClr val="accent2">
                <a:hueOff val="1560506"/>
                <a:satOff val="-1946"/>
                <a:lumOff val="45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rPr>
            <a:t>It helps develop pro-social behaviours such as empathy, responsibility, problem solving and understanding of consequences</a:t>
          </a:r>
          <a:endParaRPr lang="en-US" sz="2000" b="1" kern="1200" dirty="0">
            <a:solidFill>
              <a:schemeClr val="tx1"/>
            </a:solidFill>
          </a:endParaRPr>
        </a:p>
      </dsp:txBody>
      <dsp:txXfrm>
        <a:off x="54616" y="1633963"/>
        <a:ext cx="4890892" cy="1009580"/>
      </dsp:txXfrm>
    </dsp:sp>
    <dsp:sp modelId="{6C35C004-6480-48B7-B76A-3F2B510454F4}">
      <dsp:nvSpPr>
        <dsp:cNvPr id="0" name=""/>
        <dsp:cNvSpPr/>
      </dsp:nvSpPr>
      <dsp:spPr>
        <a:xfrm>
          <a:off x="0" y="2755760"/>
          <a:ext cx="5000124" cy="1118812"/>
        </a:xfrm>
        <a:prstGeom prst="roundRect">
          <a:avLst/>
        </a:prstGeom>
        <a:gradFill rotWithShape="0">
          <a:gsLst>
            <a:gs pos="0">
              <a:schemeClr val="accent2">
                <a:hueOff val="3121013"/>
                <a:satOff val="-3893"/>
                <a:lumOff val="915"/>
                <a:alphaOff val="0"/>
                <a:tint val="100000"/>
                <a:shade val="100000"/>
                <a:satMod val="130000"/>
              </a:schemeClr>
            </a:gs>
            <a:gs pos="100000">
              <a:schemeClr val="accent2">
                <a:hueOff val="3121013"/>
                <a:satOff val="-3893"/>
                <a:lumOff val="91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rPr>
            <a:t>It builds communities of care with relationships founded on trust and focused on support</a:t>
          </a:r>
          <a:endParaRPr lang="en-US" sz="2000" b="1" kern="1200" dirty="0">
            <a:solidFill>
              <a:schemeClr val="tx1"/>
            </a:solidFill>
          </a:endParaRPr>
        </a:p>
      </dsp:txBody>
      <dsp:txXfrm>
        <a:off x="54616" y="2810376"/>
        <a:ext cx="4890892" cy="1009580"/>
      </dsp:txXfrm>
    </dsp:sp>
    <dsp:sp modelId="{37BECF40-8759-4240-A6B9-1EA188D5B59E}">
      <dsp:nvSpPr>
        <dsp:cNvPr id="0" name=""/>
        <dsp:cNvSpPr/>
      </dsp:nvSpPr>
      <dsp:spPr>
        <a:xfrm>
          <a:off x="0" y="3932172"/>
          <a:ext cx="5000124" cy="1118812"/>
        </a:xfrm>
        <a:prstGeom prst="roundRect">
          <a:avLst/>
        </a:prstGeom>
        <a:gradFill rotWithShape="0">
          <a:gsLst>
            <a:gs pos="0">
              <a:schemeClr val="accent2">
                <a:hueOff val="4681519"/>
                <a:satOff val="-5839"/>
                <a:lumOff val="1373"/>
                <a:alphaOff val="0"/>
                <a:tint val="100000"/>
                <a:shade val="100000"/>
                <a:satMod val="130000"/>
              </a:schemeClr>
            </a:gs>
            <a:gs pos="100000">
              <a:schemeClr val="accent2">
                <a:hueOff val="4681519"/>
                <a:satOff val="-5839"/>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chemeClr val="tx1"/>
              </a:solidFill>
            </a:rPr>
            <a:t>It supports existing practice of making, maintaining and mending relationships</a:t>
          </a:r>
          <a:endParaRPr lang="en-US" sz="2000" b="1" kern="1200" dirty="0">
            <a:solidFill>
              <a:schemeClr val="tx1"/>
            </a:solidFill>
          </a:endParaRPr>
        </a:p>
      </dsp:txBody>
      <dsp:txXfrm>
        <a:off x="54616" y="3986788"/>
        <a:ext cx="4890892" cy="1009580"/>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5559" cy="501095"/>
          </a:xfrm>
          <a:prstGeom prst="rect">
            <a:avLst/>
          </a:prstGeom>
        </p:spPr>
        <p:txBody>
          <a:bodyPr vert="horz" lIns="92736" tIns="46369" rIns="92736" bIns="46369" rtlCol="0"/>
          <a:lstStyle>
            <a:lvl1pPr algn="l">
              <a:defRPr sz="1200"/>
            </a:lvl1pPr>
          </a:lstStyle>
          <a:p>
            <a:endParaRPr lang="en-GB"/>
          </a:p>
        </p:txBody>
      </p:sp>
      <p:sp>
        <p:nvSpPr>
          <p:cNvPr id="3" name="Date Placeholder 2"/>
          <p:cNvSpPr>
            <a:spLocks noGrp="1"/>
          </p:cNvSpPr>
          <p:nvPr>
            <p:ph type="dt" sz="quarter" idx="1"/>
          </p:nvPr>
        </p:nvSpPr>
        <p:spPr>
          <a:xfrm>
            <a:off x="3902598" y="2"/>
            <a:ext cx="2985559" cy="501095"/>
          </a:xfrm>
          <a:prstGeom prst="rect">
            <a:avLst/>
          </a:prstGeom>
        </p:spPr>
        <p:txBody>
          <a:bodyPr vert="horz" lIns="92736" tIns="46369" rIns="92736" bIns="46369" rtlCol="0"/>
          <a:lstStyle>
            <a:lvl1pPr algn="r">
              <a:defRPr sz="1200"/>
            </a:lvl1pPr>
          </a:lstStyle>
          <a:p>
            <a:fld id="{98B1AAB8-1718-4C17-B019-D0A051CEA790}" type="datetimeFigureOut">
              <a:rPr lang="en-GB" smtClean="0"/>
              <a:t>02/06/2023</a:t>
            </a:fld>
            <a:endParaRPr lang="en-GB"/>
          </a:p>
        </p:txBody>
      </p:sp>
      <p:sp>
        <p:nvSpPr>
          <p:cNvPr id="4" name="Footer Placeholder 3"/>
          <p:cNvSpPr>
            <a:spLocks noGrp="1"/>
          </p:cNvSpPr>
          <p:nvPr>
            <p:ph type="ftr" sz="quarter" idx="2"/>
          </p:nvPr>
        </p:nvSpPr>
        <p:spPr>
          <a:xfrm>
            <a:off x="0" y="9519056"/>
            <a:ext cx="2985559" cy="501095"/>
          </a:xfrm>
          <a:prstGeom prst="rect">
            <a:avLst/>
          </a:prstGeom>
        </p:spPr>
        <p:txBody>
          <a:bodyPr vert="horz" lIns="92736" tIns="46369" rIns="92736" bIns="46369" rtlCol="0" anchor="b"/>
          <a:lstStyle>
            <a:lvl1pPr algn="l">
              <a:defRPr sz="1200"/>
            </a:lvl1pPr>
          </a:lstStyle>
          <a:p>
            <a:endParaRPr lang="en-GB"/>
          </a:p>
        </p:txBody>
      </p:sp>
      <p:sp>
        <p:nvSpPr>
          <p:cNvPr id="5" name="Slide Number Placeholder 4"/>
          <p:cNvSpPr>
            <a:spLocks noGrp="1"/>
          </p:cNvSpPr>
          <p:nvPr>
            <p:ph type="sldNum" sz="quarter" idx="3"/>
          </p:nvPr>
        </p:nvSpPr>
        <p:spPr>
          <a:xfrm>
            <a:off x="3902598" y="9519056"/>
            <a:ext cx="2985559" cy="501095"/>
          </a:xfrm>
          <a:prstGeom prst="rect">
            <a:avLst/>
          </a:prstGeom>
        </p:spPr>
        <p:txBody>
          <a:bodyPr vert="horz" lIns="92736" tIns="46369" rIns="92736" bIns="46369" rtlCol="0" anchor="b"/>
          <a:lstStyle>
            <a:lvl1pPr algn="r">
              <a:defRPr sz="1200"/>
            </a:lvl1pPr>
          </a:lstStyle>
          <a:p>
            <a:fld id="{B433FF19-B099-4440-8C2F-53534B2D86B1}" type="slidenum">
              <a:rPr lang="en-GB" smtClean="0"/>
              <a:t>‹#›</a:t>
            </a:fld>
            <a:endParaRPr lang="en-GB"/>
          </a:p>
        </p:txBody>
      </p:sp>
    </p:spTree>
    <p:extLst>
      <p:ext uri="{BB962C8B-B14F-4D97-AF65-F5344CB8AC3E}">
        <p14:creationId xmlns:p14="http://schemas.microsoft.com/office/powerpoint/2010/main" val="992347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5559" cy="501095"/>
          </a:xfrm>
          <a:prstGeom prst="rect">
            <a:avLst/>
          </a:prstGeom>
        </p:spPr>
        <p:txBody>
          <a:bodyPr vert="horz" lIns="92736" tIns="46369" rIns="92736" bIns="46369" rtlCol="0"/>
          <a:lstStyle>
            <a:lvl1pPr algn="l">
              <a:defRPr sz="1200"/>
            </a:lvl1pPr>
          </a:lstStyle>
          <a:p>
            <a:endParaRPr lang="en-GB"/>
          </a:p>
        </p:txBody>
      </p:sp>
      <p:sp>
        <p:nvSpPr>
          <p:cNvPr id="3" name="Date Placeholder 2"/>
          <p:cNvSpPr>
            <a:spLocks noGrp="1"/>
          </p:cNvSpPr>
          <p:nvPr>
            <p:ph type="dt" idx="1"/>
          </p:nvPr>
        </p:nvSpPr>
        <p:spPr>
          <a:xfrm>
            <a:off x="3902598" y="2"/>
            <a:ext cx="2985559" cy="501095"/>
          </a:xfrm>
          <a:prstGeom prst="rect">
            <a:avLst/>
          </a:prstGeom>
        </p:spPr>
        <p:txBody>
          <a:bodyPr vert="horz" lIns="92736" tIns="46369" rIns="92736" bIns="46369" rtlCol="0"/>
          <a:lstStyle>
            <a:lvl1pPr algn="r">
              <a:defRPr sz="1200"/>
            </a:lvl1pPr>
          </a:lstStyle>
          <a:p>
            <a:fld id="{C8CA969F-4BC2-4017-8D3A-0E949D320F71}" type="datetimeFigureOut">
              <a:rPr lang="en-GB" smtClean="0"/>
              <a:t>02/06/2023</a:t>
            </a:fld>
            <a:endParaRPr lang="en-GB"/>
          </a:p>
        </p:txBody>
      </p:sp>
      <p:sp>
        <p:nvSpPr>
          <p:cNvPr id="4" name="Slide Image Placeholder 3"/>
          <p:cNvSpPr>
            <a:spLocks noGrp="1" noRot="1" noChangeAspect="1"/>
          </p:cNvSpPr>
          <p:nvPr>
            <p:ph type="sldImg" idx="2"/>
          </p:nvPr>
        </p:nvSpPr>
        <p:spPr>
          <a:xfrm>
            <a:off x="941388" y="752475"/>
            <a:ext cx="5006975" cy="3756025"/>
          </a:xfrm>
          <a:prstGeom prst="rect">
            <a:avLst/>
          </a:prstGeom>
          <a:noFill/>
          <a:ln w="12700">
            <a:solidFill>
              <a:prstClr val="black"/>
            </a:solidFill>
          </a:ln>
        </p:spPr>
        <p:txBody>
          <a:bodyPr vert="horz" lIns="92736" tIns="46369" rIns="92736" bIns="46369" rtlCol="0" anchor="ctr"/>
          <a:lstStyle/>
          <a:p>
            <a:endParaRPr lang="en-GB"/>
          </a:p>
        </p:txBody>
      </p:sp>
      <p:sp>
        <p:nvSpPr>
          <p:cNvPr id="5" name="Notes Placeholder 4"/>
          <p:cNvSpPr>
            <a:spLocks noGrp="1"/>
          </p:cNvSpPr>
          <p:nvPr>
            <p:ph type="body" sz="quarter" idx="3"/>
          </p:nvPr>
        </p:nvSpPr>
        <p:spPr>
          <a:xfrm>
            <a:off x="688975" y="4760397"/>
            <a:ext cx="5511800" cy="4509850"/>
          </a:xfrm>
          <a:prstGeom prst="rect">
            <a:avLst/>
          </a:prstGeom>
        </p:spPr>
        <p:txBody>
          <a:bodyPr vert="horz" lIns="92736" tIns="46369" rIns="92736" bIns="4636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6"/>
            <a:ext cx="2985559" cy="501095"/>
          </a:xfrm>
          <a:prstGeom prst="rect">
            <a:avLst/>
          </a:prstGeom>
        </p:spPr>
        <p:txBody>
          <a:bodyPr vert="horz" lIns="92736" tIns="46369" rIns="92736" bIns="46369" rtlCol="0" anchor="b"/>
          <a:lstStyle>
            <a:lvl1pPr algn="l">
              <a:defRPr sz="1200"/>
            </a:lvl1pPr>
          </a:lstStyle>
          <a:p>
            <a:endParaRPr lang="en-GB"/>
          </a:p>
        </p:txBody>
      </p:sp>
      <p:sp>
        <p:nvSpPr>
          <p:cNvPr id="7" name="Slide Number Placeholder 6"/>
          <p:cNvSpPr>
            <a:spLocks noGrp="1"/>
          </p:cNvSpPr>
          <p:nvPr>
            <p:ph type="sldNum" sz="quarter" idx="5"/>
          </p:nvPr>
        </p:nvSpPr>
        <p:spPr>
          <a:xfrm>
            <a:off x="3902598" y="9519056"/>
            <a:ext cx="2985559" cy="501095"/>
          </a:xfrm>
          <a:prstGeom prst="rect">
            <a:avLst/>
          </a:prstGeom>
        </p:spPr>
        <p:txBody>
          <a:bodyPr vert="horz" lIns="92736" tIns="46369" rIns="92736" bIns="46369" rtlCol="0" anchor="b"/>
          <a:lstStyle>
            <a:lvl1pPr algn="r">
              <a:defRPr sz="1200"/>
            </a:lvl1pPr>
          </a:lstStyle>
          <a:p>
            <a:fld id="{7919059D-F2FC-4368-B0FE-8918DCBF6BAE}" type="slidenum">
              <a:rPr lang="en-GB" smtClean="0"/>
              <a:t>‹#›</a:t>
            </a:fld>
            <a:endParaRPr lang="en-GB"/>
          </a:p>
        </p:txBody>
      </p:sp>
    </p:spTree>
    <p:extLst>
      <p:ext uri="{BB962C8B-B14F-4D97-AF65-F5344CB8AC3E}">
        <p14:creationId xmlns:p14="http://schemas.microsoft.com/office/powerpoint/2010/main" val="1859076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psychologytoday.com/basics/body-languag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9BC525F-FB81-4326-8086-898B5DAFAD91}" type="slidenum">
              <a:rPr lang="en-GB" smtClean="0"/>
              <a:t>2</a:t>
            </a:fld>
            <a:endParaRPr lang="en-GB"/>
          </a:p>
        </p:txBody>
      </p:sp>
    </p:spTree>
    <p:extLst>
      <p:ext uri="{BB962C8B-B14F-4D97-AF65-F5344CB8AC3E}">
        <p14:creationId xmlns:p14="http://schemas.microsoft.com/office/powerpoint/2010/main" val="840089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2EAAEB82-3DAC-66FF-E187-B1666652189E}"/>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9CB719AE-3ED2-DC15-0F9D-DB73D7FD1F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Arial" panose="020B0604020202020204" pitchFamily="34" charset="0"/>
              </a:rPr>
              <a:t>As you know all too well, one of the most problematic emotions to support, both in school and home, in both children, young people and adults, is anger. You may have seen this picture before or something like it.</a:t>
            </a:r>
          </a:p>
          <a:p>
            <a:endParaRPr lang="en-GB" altLang="en-US" dirty="0">
              <a:latin typeface="Arial" panose="020B0604020202020204" pitchFamily="34" charset="0"/>
            </a:endParaRPr>
          </a:p>
          <a:p>
            <a:r>
              <a:rPr lang="en-GB" altLang="en-US" dirty="0">
                <a:latin typeface="Arial" panose="020B0604020202020204" pitchFamily="34" charset="0"/>
              </a:rPr>
              <a:t>Approaches to supporting YP with very challenging behaviour tend to revolve around emotional literacy and giving YP words/language to express emotions appropriately.  This is a really important part of the story but only part of it…</a:t>
            </a:r>
          </a:p>
          <a:p>
            <a:endParaRPr lang="en-GB" altLang="en-US" dirty="0">
              <a:latin typeface="Arial" panose="020B0604020202020204" pitchFamily="34" charset="0"/>
            </a:endParaRPr>
          </a:p>
          <a:p>
            <a:r>
              <a:rPr lang="en-GB" altLang="en-US" dirty="0">
                <a:latin typeface="Arial" panose="020B0604020202020204" pitchFamily="34" charset="0"/>
              </a:rPr>
              <a:t>Our understanding of what drives anger, as an example, is often explained by other feelings…but what drives those….</a:t>
            </a:r>
          </a:p>
        </p:txBody>
      </p:sp>
      <p:sp>
        <p:nvSpPr>
          <p:cNvPr id="26628" name="Slide Number Placeholder 3">
            <a:extLst>
              <a:ext uri="{FF2B5EF4-FFF2-40B4-BE49-F238E27FC236}">
                <a16:creationId xmlns:a16="http://schemas.microsoft.com/office/drawing/2014/main" id="{3BF13B05-7D76-DC75-0A3C-DA7E872AD8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891" indent="-288493">
              <a:defRPr>
                <a:solidFill>
                  <a:schemeClr val="tx1"/>
                </a:solidFill>
                <a:latin typeface="Arial" panose="020B0604020202020204" pitchFamily="34" charset="0"/>
              </a:defRPr>
            </a:lvl2pPr>
            <a:lvl3pPr marL="1161987" indent="-230795">
              <a:defRPr>
                <a:solidFill>
                  <a:schemeClr val="tx1"/>
                </a:solidFill>
                <a:latin typeface="Arial" panose="020B0604020202020204" pitchFamily="34" charset="0"/>
              </a:defRPr>
            </a:lvl3pPr>
            <a:lvl4pPr marL="1628384" indent="-230795">
              <a:defRPr>
                <a:solidFill>
                  <a:schemeClr val="tx1"/>
                </a:solidFill>
                <a:latin typeface="Arial" panose="020B0604020202020204" pitchFamily="34" charset="0"/>
              </a:defRPr>
            </a:lvl4pPr>
            <a:lvl5pPr marL="2094782" indent="-230795">
              <a:defRPr>
                <a:solidFill>
                  <a:schemeClr val="tx1"/>
                </a:solidFill>
                <a:latin typeface="Arial" panose="020B0604020202020204" pitchFamily="34" charset="0"/>
              </a:defRPr>
            </a:lvl5pPr>
            <a:lvl6pPr marL="2556371" indent="-230795" eaLnBrk="0" fontAlgn="base" hangingPunct="0">
              <a:spcBef>
                <a:spcPct val="0"/>
              </a:spcBef>
              <a:spcAft>
                <a:spcPct val="0"/>
              </a:spcAft>
              <a:defRPr>
                <a:solidFill>
                  <a:schemeClr val="tx1"/>
                </a:solidFill>
                <a:latin typeface="Arial" panose="020B0604020202020204" pitchFamily="34" charset="0"/>
              </a:defRPr>
            </a:lvl6pPr>
            <a:lvl7pPr marL="3017960" indent="-230795" eaLnBrk="0" fontAlgn="base" hangingPunct="0">
              <a:spcBef>
                <a:spcPct val="0"/>
              </a:spcBef>
              <a:spcAft>
                <a:spcPct val="0"/>
              </a:spcAft>
              <a:defRPr>
                <a:solidFill>
                  <a:schemeClr val="tx1"/>
                </a:solidFill>
                <a:latin typeface="Arial" panose="020B0604020202020204" pitchFamily="34" charset="0"/>
              </a:defRPr>
            </a:lvl7pPr>
            <a:lvl8pPr marL="3479549" indent="-230795" eaLnBrk="0" fontAlgn="base" hangingPunct="0">
              <a:spcBef>
                <a:spcPct val="0"/>
              </a:spcBef>
              <a:spcAft>
                <a:spcPct val="0"/>
              </a:spcAft>
              <a:defRPr>
                <a:solidFill>
                  <a:schemeClr val="tx1"/>
                </a:solidFill>
                <a:latin typeface="Arial" panose="020B0604020202020204" pitchFamily="34" charset="0"/>
              </a:defRPr>
            </a:lvl8pPr>
            <a:lvl9pPr marL="3941138" indent="-230795" eaLnBrk="0" fontAlgn="base" hangingPunct="0">
              <a:spcBef>
                <a:spcPct val="0"/>
              </a:spcBef>
              <a:spcAft>
                <a:spcPct val="0"/>
              </a:spcAft>
              <a:defRPr>
                <a:solidFill>
                  <a:schemeClr val="tx1"/>
                </a:solidFill>
                <a:latin typeface="Arial" panose="020B0604020202020204" pitchFamily="34" charset="0"/>
              </a:defRPr>
            </a:lvl9pPr>
          </a:lstStyle>
          <a:p>
            <a:pPr defTabSz="923178" fontAlgn="base">
              <a:spcBef>
                <a:spcPct val="0"/>
              </a:spcBef>
              <a:spcAft>
                <a:spcPct val="0"/>
              </a:spcAft>
              <a:defRPr/>
            </a:pPr>
            <a:fld id="{5B2E44BA-A4D9-43DB-BDD9-7E2BE3EE8B0B}" type="slidenum">
              <a:rPr lang="en-US" altLang="en-US">
                <a:solidFill>
                  <a:srgbClr val="000000"/>
                </a:solidFill>
              </a:rPr>
              <a:pPr defTabSz="923178" fontAlgn="base">
                <a:spcBef>
                  <a:spcPct val="0"/>
                </a:spcBef>
                <a:spcAft>
                  <a:spcPct val="0"/>
                </a:spcAft>
                <a:defRPr/>
              </a:pPr>
              <a:t>12</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DE597CA-8339-4CCB-B1D9-A1470CA4A8E4}"/>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736DB405-6518-4070-9B10-75F6FFD905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0000"/>
              </a:lnSpc>
              <a:spcBef>
                <a:spcPct val="0"/>
              </a:spcBef>
            </a:pPr>
            <a:r>
              <a:rPr lang="en-US" altLang="en-US" dirty="0">
                <a:latin typeface="Arial" panose="020B0604020202020204" pitchFamily="34" charset="0"/>
              </a:rPr>
              <a:t>Many of the behaviours we observe will be controlled by emotions. </a:t>
            </a:r>
          </a:p>
          <a:p>
            <a:pPr eaLnBrk="1" hangingPunct="1">
              <a:lnSpc>
                <a:spcPct val="120000"/>
              </a:lnSpc>
              <a:spcBef>
                <a:spcPct val="0"/>
              </a:spcBef>
            </a:pPr>
            <a:r>
              <a:rPr lang="en-US" altLang="en-US" dirty="0">
                <a:latin typeface="Arial" panose="020B0604020202020204" pitchFamily="34" charset="0"/>
              </a:rPr>
              <a:t>We are born with a number of basic emotions hardwired into us. The ones above are those generally </a:t>
            </a:r>
            <a:r>
              <a:rPr lang="en-US" altLang="en-US" dirty="0" err="1">
                <a:latin typeface="Arial" panose="020B0604020202020204" pitchFamily="34" charset="0"/>
              </a:rPr>
              <a:t>recognised</a:t>
            </a:r>
            <a:r>
              <a:rPr lang="en-US" altLang="en-US" dirty="0">
                <a:latin typeface="Arial" panose="020B0604020202020204" pitchFamily="34" charset="0"/>
              </a:rPr>
              <a:t> as innate. We can then develop up to 242 culturally dependent secondary emotions.</a:t>
            </a:r>
          </a:p>
          <a:p>
            <a:pPr eaLnBrk="1" hangingPunct="1">
              <a:lnSpc>
                <a:spcPct val="120000"/>
              </a:lnSpc>
              <a:spcBef>
                <a:spcPct val="0"/>
              </a:spcBef>
            </a:pPr>
            <a:endParaRPr lang="en-US" altLang="en-US" dirty="0">
              <a:latin typeface="Arial" panose="020B0604020202020204" pitchFamily="34" charset="0"/>
            </a:endParaRPr>
          </a:p>
          <a:p>
            <a:pPr eaLnBrk="1" hangingPunct="1">
              <a:lnSpc>
                <a:spcPct val="120000"/>
              </a:lnSpc>
              <a:spcBef>
                <a:spcPct val="0"/>
              </a:spcBef>
            </a:pPr>
            <a:r>
              <a:rPr lang="en-US" altLang="en-US" dirty="0">
                <a:latin typeface="Arial" panose="020B0604020202020204" pitchFamily="34" charset="0"/>
              </a:rPr>
              <a:t>As you can see, most of the basic ones are negative – 5 to only 1 positive. That’s because we are hardwired for survival and the need to escape harm or danger. Those 5 negatives ones can all be experienced alone. However, joy nearly always comes from within a relationship, and it’s processed in a different part of the brain.</a:t>
            </a:r>
          </a:p>
          <a:p>
            <a:pPr eaLnBrk="1" hangingPunct="1">
              <a:lnSpc>
                <a:spcPct val="120000"/>
              </a:lnSpc>
              <a:spcBef>
                <a:spcPct val="0"/>
              </a:spcBef>
            </a:pPr>
            <a:endParaRPr lang="en-US" altLang="en-US" dirty="0">
              <a:latin typeface="Arial" panose="020B0604020202020204" pitchFamily="34" charset="0"/>
            </a:endParaRPr>
          </a:p>
          <a:p>
            <a:pPr eaLnBrk="1" hangingPunct="1">
              <a:lnSpc>
                <a:spcPct val="120000"/>
              </a:lnSpc>
              <a:spcBef>
                <a:spcPct val="0"/>
              </a:spcBef>
            </a:pPr>
            <a:r>
              <a:rPr lang="en-US" altLang="en-US" dirty="0">
                <a:latin typeface="Arial" panose="020B0604020202020204" pitchFamily="34" charset="0"/>
              </a:rPr>
              <a:t>Of course, negative emotions can lead to positive things. Righteous anger can change the world – a sense of justice (fair/not fair) led to the end of slavery for instance. The sense of justice/fairness develops around the age of 18 months and is initially self-serving. Eventually its socially regulated through engagement with others – “I know you feel its not fair, but you need to share your toys”. Where no one socially regulates the feeling this sense of fairness remains self-serving and anger inducing.</a:t>
            </a:r>
          </a:p>
          <a:p>
            <a:pPr eaLnBrk="1" hangingPunct="1">
              <a:lnSpc>
                <a:spcPct val="120000"/>
              </a:lnSpc>
              <a:spcBef>
                <a:spcPct val="0"/>
              </a:spcBef>
            </a:pPr>
            <a:endParaRPr lang="en-GB" altLang="en-US" b="1" dirty="0">
              <a:latin typeface="Arial" panose="020B0604020202020204" pitchFamily="34" charset="0"/>
            </a:endParaRPr>
          </a:p>
        </p:txBody>
      </p:sp>
      <p:sp>
        <p:nvSpPr>
          <p:cNvPr id="30724" name="Slide Number Placeholder 3">
            <a:extLst>
              <a:ext uri="{FF2B5EF4-FFF2-40B4-BE49-F238E27FC236}">
                <a16:creationId xmlns:a16="http://schemas.microsoft.com/office/drawing/2014/main" id="{E0049275-ABF8-4655-9116-D8D923F13E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492" indent="-284596">
              <a:defRPr>
                <a:solidFill>
                  <a:schemeClr val="tx1"/>
                </a:solidFill>
                <a:latin typeface="Arial" panose="020B0604020202020204" pitchFamily="34" charset="0"/>
              </a:defRPr>
            </a:lvl2pPr>
            <a:lvl3pPr marL="1143152" indent="-227359">
              <a:defRPr>
                <a:solidFill>
                  <a:schemeClr val="tx1"/>
                </a:solidFill>
                <a:latin typeface="Arial" panose="020B0604020202020204" pitchFamily="34" charset="0"/>
              </a:defRPr>
            </a:lvl3pPr>
            <a:lvl4pPr marL="1601048" indent="-227359">
              <a:defRPr>
                <a:solidFill>
                  <a:schemeClr val="tx1"/>
                </a:solidFill>
                <a:latin typeface="Arial" panose="020B0604020202020204" pitchFamily="34" charset="0"/>
              </a:defRPr>
            </a:lvl4pPr>
            <a:lvl5pPr marL="2058944" indent="-227359">
              <a:defRPr>
                <a:solidFill>
                  <a:schemeClr val="tx1"/>
                </a:solidFill>
                <a:latin typeface="Arial" panose="020B0604020202020204" pitchFamily="34" charset="0"/>
              </a:defRPr>
            </a:lvl5pPr>
            <a:lvl6pPr marL="2516841" indent="-227359" eaLnBrk="0" fontAlgn="base" hangingPunct="0">
              <a:spcBef>
                <a:spcPct val="0"/>
              </a:spcBef>
              <a:spcAft>
                <a:spcPct val="0"/>
              </a:spcAft>
              <a:defRPr>
                <a:solidFill>
                  <a:schemeClr val="tx1"/>
                </a:solidFill>
                <a:latin typeface="Arial" panose="020B0604020202020204" pitchFamily="34" charset="0"/>
              </a:defRPr>
            </a:lvl6pPr>
            <a:lvl7pPr marL="2974737" indent="-227359" eaLnBrk="0" fontAlgn="base" hangingPunct="0">
              <a:spcBef>
                <a:spcPct val="0"/>
              </a:spcBef>
              <a:spcAft>
                <a:spcPct val="0"/>
              </a:spcAft>
              <a:defRPr>
                <a:solidFill>
                  <a:schemeClr val="tx1"/>
                </a:solidFill>
                <a:latin typeface="Arial" panose="020B0604020202020204" pitchFamily="34" charset="0"/>
              </a:defRPr>
            </a:lvl7pPr>
            <a:lvl8pPr marL="3432634" indent="-227359" eaLnBrk="0" fontAlgn="base" hangingPunct="0">
              <a:spcBef>
                <a:spcPct val="0"/>
              </a:spcBef>
              <a:spcAft>
                <a:spcPct val="0"/>
              </a:spcAft>
              <a:defRPr>
                <a:solidFill>
                  <a:schemeClr val="tx1"/>
                </a:solidFill>
                <a:latin typeface="Arial" panose="020B0604020202020204" pitchFamily="34" charset="0"/>
              </a:defRPr>
            </a:lvl8pPr>
            <a:lvl9pPr marL="3890530" indent="-227359" eaLnBrk="0" fontAlgn="base" hangingPunct="0">
              <a:spcBef>
                <a:spcPct val="0"/>
              </a:spcBef>
              <a:spcAft>
                <a:spcPct val="0"/>
              </a:spcAft>
              <a:defRPr>
                <a:solidFill>
                  <a:schemeClr val="tx1"/>
                </a:solidFill>
                <a:latin typeface="Arial" panose="020B0604020202020204" pitchFamily="34" charset="0"/>
              </a:defRPr>
            </a:lvl9pPr>
          </a:lstStyle>
          <a:p>
            <a:fld id="{BC42EF54-36A1-48FF-B5F8-6F09B01B29F1}" type="slidenum">
              <a:rPr lang="en-US" altLang="en-US" smtClean="0"/>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B47D751-E588-403A-8D12-4EA74147B3BC}"/>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172E3829-5A89-4C59-AC22-9CF00857A6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40964" name="Slide Number Placeholder 3">
            <a:extLst>
              <a:ext uri="{FF2B5EF4-FFF2-40B4-BE49-F238E27FC236}">
                <a16:creationId xmlns:a16="http://schemas.microsoft.com/office/drawing/2014/main" id="{B5A03CA4-84FF-4FE7-AB8D-D045711BB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2317" indent="-292194">
              <a:defRPr>
                <a:solidFill>
                  <a:schemeClr val="tx1"/>
                </a:solidFill>
                <a:latin typeface="Arial" panose="020B0604020202020204" pitchFamily="34" charset="0"/>
              </a:defRPr>
            </a:lvl2pPr>
            <a:lvl3pPr marL="1173674" indent="-233429">
              <a:defRPr>
                <a:solidFill>
                  <a:schemeClr val="tx1"/>
                </a:solidFill>
                <a:latin typeface="Arial" panose="020B0604020202020204" pitchFamily="34" charset="0"/>
              </a:defRPr>
            </a:lvl3pPr>
            <a:lvl4pPr marL="1643796" indent="-233429">
              <a:defRPr>
                <a:solidFill>
                  <a:schemeClr val="tx1"/>
                </a:solidFill>
                <a:latin typeface="Arial" panose="020B0604020202020204" pitchFamily="34" charset="0"/>
              </a:defRPr>
            </a:lvl4pPr>
            <a:lvl5pPr marL="2113918" indent="-233429">
              <a:defRPr>
                <a:solidFill>
                  <a:schemeClr val="tx1"/>
                </a:solidFill>
                <a:latin typeface="Arial" panose="020B0604020202020204" pitchFamily="34" charset="0"/>
              </a:defRPr>
            </a:lvl5pPr>
            <a:lvl6pPr marL="2584040" indent="-233429" eaLnBrk="0" fontAlgn="base" hangingPunct="0">
              <a:spcBef>
                <a:spcPct val="0"/>
              </a:spcBef>
              <a:spcAft>
                <a:spcPct val="0"/>
              </a:spcAft>
              <a:defRPr>
                <a:solidFill>
                  <a:schemeClr val="tx1"/>
                </a:solidFill>
                <a:latin typeface="Arial" panose="020B0604020202020204" pitchFamily="34" charset="0"/>
              </a:defRPr>
            </a:lvl6pPr>
            <a:lvl7pPr marL="3054163" indent="-233429" eaLnBrk="0" fontAlgn="base" hangingPunct="0">
              <a:spcBef>
                <a:spcPct val="0"/>
              </a:spcBef>
              <a:spcAft>
                <a:spcPct val="0"/>
              </a:spcAft>
              <a:defRPr>
                <a:solidFill>
                  <a:schemeClr val="tx1"/>
                </a:solidFill>
                <a:latin typeface="Arial" panose="020B0604020202020204" pitchFamily="34" charset="0"/>
              </a:defRPr>
            </a:lvl7pPr>
            <a:lvl8pPr marL="3524285" indent="-233429" eaLnBrk="0" fontAlgn="base" hangingPunct="0">
              <a:spcBef>
                <a:spcPct val="0"/>
              </a:spcBef>
              <a:spcAft>
                <a:spcPct val="0"/>
              </a:spcAft>
              <a:defRPr>
                <a:solidFill>
                  <a:schemeClr val="tx1"/>
                </a:solidFill>
                <a:latin typeface="Arial" panose="020B0604020202020204" pitchFamily="34" charset="0"/>
              </a:defRPr>
            </a:lvl8pPr>
            <a:lvl9pPr marL="3994407" indent="-233429" eaLnBrk="0" fontAlgn="base" hangingPunct="0">
              <a:spcBef>
                <a:spcPct val="0"/>
              </a:spcBef>
              <a:spcAft>
                <a:spcPct val="0"/>
              </a:spcAft>
              <a:defRPr>
                <a:solidFill>
                  <a:schemeClr val="tx1"/>
                </a:solidFill>
                <a:latin typeface="Arial" panose="020B0604020202020204" pitchFamily="34" charset="0"/>
              </a:defRPr>
            </a:lvl9pPr>
          </a:lstStyle>
          <a:p>
            <a:fld id="{E68D9587-A241-4822-B26D-686800A0CE49}" type="slidenum">
              <a:rPr lang="en-GB" altLang="en-US" smtClean="0"/>
              <a:pPr/>
              <a:t>14</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Emotion Coaching is an </a:t>
            </a:r>
            <a:r>
              <a:rPr lang="en-US" sz="1000" b="1" dirty="0"/>
              <a:t>Evidence-based strategy </a:t>
            </a:r>
            <a:r>
              <a:rPr lang="en-US" sz="1000" dirty="0"/>
              <a:t>based upon the work of John </a:t>
            </a:r>
            <a:r>
              <a:rPr lang="en-US" sz="1000" dirty="0" err="1"/>
              <a:t>Gottman</a:t>
            </a:r>
            <a:r>
              <a:rPr lang="en-US" sz="1000" dirty="0"/>
              <a:t>. </a:t>
            </a:r>
          </a:p>
          <a:p>
            <a:endParaRPr lang="en-US" sz="1000" dirty="0"/>
          </a:p>
          <a:p>
            <a:r>
              <a:rPr lang="en-GB" sz="1000" dirty="0"/>
              <a:t>The approach “…helps to create nurturing relationships that scaffold the development of </a:t>
            </a:r>
            <a:r>
              <a:rPr lang="en-GB" sz="1000" b="1" i="1" dirty="0"/>
              <a:t>effective stress management skills</a:t>
            </a:r>
            <a:r>
              <a:rPr lang="en-GB" sz="1000" dirty="0"/>
              <a:t>, develop capacities to promote </a:t>
            </a:r>
            <a:r>
              <a:rPr lang="en-GB" sz="1000" b="1" i="1" dirty="0"/>
              <a:t>emotional and behavioural self-regulation </a:t>
            </a:r>
            <a:r>
              <a:rPr lang="en-GB" sz="1000" dirty="0"/>
              <a:t>and support </a:t>
            </a:r>
            <a:r>
              <a:rPr lang="en-GB" sz="1000" b="1" dirty="0"/>
              <a:t>pro-social behaviours  </a:t>
            </a:r>
            <a:r>
              <a:rPr lang="en-GB" sz="1000" i="1" dirty="0"/>
              <a:t>(from Gus, et. al - abstract overview paper). </a:t>
            </a:r>
          </a:p>
          <a:p>
            <a:endParaRPr lang="en-GB" sz="1000" i="1" dirty="0"/>
          </a:p>
          <a:p>
            <a:r>
              <a:rPr lang="en-GB" sz="1000" dirty="0"/>
              <a:t>Underpinned by current theory and </a:t>
            </a:r>
            <a:r>
              <a:rPr lang="en-GB" sz="1000" b="1" dirty="0"/>
              <a:t>research from neuroscience, </a:t>
            </a:r>
            <a:r>
              <a:rPr lang="en-GB" sz="1000" dirty="0"/>
              <a:t>interpersonal neurobiology, developmental psychology and </a:t>
            </a:r>
            <a:r>
              <a:rPr lang="en-GB" sz="1000" b="1" dirty="0"/>
              <a:t>attachment theory</a:t>
            </a:r>
            <a:r>
              <a:rPr lang="en-GB" sz="1000" dirty="0">
                <a:solidFill>
                  <a:srgbClr val="FF0000"/>
                </a:solidFill>
              </a:rPr>
              <a:t>.</a:t>
            </a:r>
          </a:p>
          <a:p>
            <a:endParaRPr lang="en-GB" sz="1000" dirty="0"/>
          </a:p>
          <a:p>
            <a:endParaRPr lang="en-GB" dirty="0"/>
          </a:p>
        </p:txBody>
      </p:sp>
      <p:sp>
        <p:nvSpPr>
          <p:cNvPr id="4" name="Slide Number Placeholder 3"/>
          <p:cNvSpPr>
            <a:spLocks noGrp="1"/>
          </p:cNvSpPr>
          <p:nvPr>
            <p:ph type="sldNum" sz="quarter" idx="10"/>
          </p:nvPr>
        </p:nvSpPr>
        <p:spPr/>
        <p:txBody>
          <a:bodyPr/>
          <a:lstStyle/>
          <a:p>
            <a:fld id="{96119406-730D-194D-9C84-F0FF57C0A5BA}" type="slidenum">
              <a:rPr lang="en-US" smtClean="0"/>
              <a:t>15</a:t>
            </a:fld>
            <a:endParaRPr lang="en-US"/>
          </a:p>
        </p:txBody>
      </p:sp>
    </p:spTree>
    <p:extLst>
      <p:ext uri="{BB962C8B-B14F-4D97-AF65-F5344CB8AC3E}">
        <p14:creationId xmlns:p14="http://schemas.microsoft.com/office/powerpoint/2010/main" val="263177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C40E2700-A721-4024-9773-08C6BEACFC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31526F6-C63F-4F09-8F52-19B716F502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Step 1: Notice without judgement.  Connect then redirect.</a:t>
            </a:r>
          </a:p>
          <a:p>
            <a:pPr eaLnBrk="1" hangingPunct="1"/>
            <a:r>
              <a:rPr lang="en-GB" altLang="en-US" dirty="0"/>
              <a:t>“Oh Emma I see you are crying”</a:t>
            </a:r>
          </a:p>
          <a:p>
            <a:pPr eaLnBrk="1" hangingPunct="1"/>
            <a:endParaRPr lang="en-GB" altLang="en-US" dirty="0"/>
          </a:p>
          <a:p>
            <a:pPr eaLnBrk="1" hangingPunct="1"/>
            <a:r>
              <a:rPr lang="en-GB" altLang="en-US" dirty="0"/>
              <a:t>Step 2: Use words to recognise (label), empathise and validate the feelings</a:t>
            </a:r>
          </a:p>
          <a:p>
            <a:pPr eaLnBrk="1" hangingPunct="1"/>
            <a:endParaRPr lang="en-GB" altLang="en-US" dirty="0"/>
          </a:p>
          <a:p>
            <a:pPr eaLnBrk="1" hangingPunct="1"/>
            <a:r>
              <a:rPr lang="en-GB" altLang="en-US" dirty="0"/>
              <a:t>“You look angry, am I right?. It’s ok to feel angry. It’s a normal feeling to have. I would feel angry too if I couldn’t have the toy I wanted”</a:t>
            </a:r>
          </a:p>
          <a:p>
            <a:pPr eaLnBrk="1" hangingPunct="1"/>
            <a:endParaRPr lang="en-GB" altLang="en-US" dirty="0"/>
          </a:p>
          <a:p>
            <a:pPr eaLnBrk="1" hangingPunct="1"/>
            <a:r>
              <a:rPr lang="en-GB" altLang="en-US" dirty="0"/>
              <a:t>Step 3: Set reasonable limits on behaviour</a:t>
            </a:r>
          </a:p>
          <a:p>
            <a:pPr eaLnBrk="1" hangingPunct="1"/>
            <a:r>
              <a:rPr lang="en-GB" altLang="en-US" dirty="0"/>
              <a:t>“I can see you’re angry but it’s not ok to throw that at me. I need to help you feel calm so you don’t hurt anything.</a:t>
            </a:r>
          </a:p>
          <a:p>
            <a:pPr eaLnBrk="1" hangingPunct="1"/>
            <a:endParaRPr lang="en-GB" altLang="en-US" dirty="0"/>
          </a:p>
          <a:p>
            <a:pPr eaLnBrk="1" hangingPunct="1"/>
            <a:r>
              <a:rPr lang="en-GB" altLang="en-US" dirty="0"/>
              <a:t>Problem solving </a:t>
            </a:r>
          </a:p>
          <a:p>
            <a:pPr eaLnBrk="1" hangingPunct="1"/>
            <a:r>
              <a:rPr lang="en-GB" altLang="en-US" dirty="0"/>
              <a:t>“I need to help you make things right again - what could we do?”</a:t>
            </a:r>
          </a:p>
          <a:p>
            <a:pPr eaLnBrk="1" hangingPunct="1"/>
            <a:r>
              <a:rPr lang="en-GB" altLang="en-US" dirty="0"/>
              <a:t>“Lets think how we could stop this from happening next time you’re angry”</a:t>
            </a:r>
          </a:p>
          <a:p>
            <a:pPr eaLnBrk="1" hangingPunct="1"/>
            <a:endParaRPr lang="en-GB" altLang="en-US" dirty="0"/>
          </a:p>
          <a:p>
            <a:pPr eaLnBrk="1" hangingPunct="1"/>
            <a:endParaRPr lang="en-GB" altLang="en-US" dirty="0"/>
          </a:p>
          <a:p>
            <a:pPr eaLnBrk="1" hangingPunct="1"/>
            <a:endParaRPr lang="en-GB" altLang="en-US" dirty="0"/>
          </a:p>
        </p:txBody>
      </p:sp>
      <p:sp>
        <p:nvSpPr>
          <p:cNvPr id="4" name="Slide Number Placeholder 3">
            <a:extLst>
              <a:ext uri="{FF2B5EF4-FFF2-40B4-BE49-F238E27FC236}">
                <a16:creationId xmlns:a16="http://schemas.microsoft.com/office/drawing/2014/main" id="{0AC54B83-B2CC-46C8-82EA-507405B80C3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4081" indent="-286185" eaLnBrk="0" hangingPunct="0">
              <a:defRPr>
                <a:solidFill>
                  <a:schemeClr val="tx1"/>
                </a:solidFill>
                <a:latin typeface="Arial" panose="020B0604020202020204" pitchFamily="34" charset="0"/>
                <a:cs typeface="Arial" panose="020B0604020202020204" pitchFamily="34" charset="0"/>
              </a:defRPr>
            </a:lvl2pPr>
            <a:lvl3pPr marL="1144741" indent="-228948" eaLnBrk="0" hangingPunct="0">
              <a:defRPr>
                <a:solidFill>
                  <a:schemeClr val="tx1"/>
                </a:solidFill>
                <a:latin typeface="Arial" panose="020B0604020202020204" pitchFamily="34" charset="0"/>
                <a:cs typeface="Arial" panose="020B0604020202020204" pitchFamily="34" charset="0"/>
              </a:defRPr>
            </a:lvl3pPr>
            <a:lvl4pPr marL="1602637" indent="-228948" eaLnBrk="0" hangingPunct="0">
              <a:defRPr>
                <a:solidFill>
                  <a:schemeClr val="tx1"/>
                </a:solidFill>
                <a:latin typeface="Arial" panose="020B0604020202020204" pitchFamily="34" charset="0"/>
                <a:cs typeface="Arial" panose="020B0604020202020204" pitchFamily="34" charset="0"/>
              </a:defRPr>
            </a:lvl4pPr>
            <a:lvl5pPr marL="2060534" indent="-228948" eaLnBrk="0" hangingPunct="0">
              <a:defRPr>
                <a:solidFill>
                  <a:schemeClr val="tx1"/>
                </a:solidFill>
                <a:latin typeface="Arial" panose="020B0604020202020204" pitchFamily="34" charset="0"/>
                <a:cs typeface="Arial" panose="020B0604020202020204" pitchFamily="34" charset="0"/>
              </a:defRPr>
            </a:lvl5pPr>
            <a:lvl6pPr marL="2518430" indent="-2289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6327" indent="-2289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34223" indent="-2289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92119" indent="-22894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DE5C65-CEC1-46D8-83C9-56663F8A2315}" type="slidenum">
              <a:rPr lang="en-GB" altLang="en-US">
                <a:latin typeface="Calibri" panose="020F0502020204030204" pitchFamily="34" charset="0"/>
              </a:rPr>
              <a:pPr eaLnBrk="1" hangingPunct="1"/>
              <a:t>16</a:t>
            </a:fld>
            <a:endParaRPr lang="en-GB"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178">
              <a:defRPr/>
            </a:pPr>
            <a:r>
              <a:rPr lang="en-GB" dirty="0"/>
              <a:t>Even though it’s important to validate your child’s feelings, you don’t have to validate their actions. Once you set a limit on inappropriate behaviour and its consequences, follow through and be consistent. The ideal time to use emotion coaching is right after your child misbehaves and before you deal out the consequence. For example, a parent might say, “You’re mad that Danny took that game away from you. I would be, too. But it’s not okay for you to hit him. What can you do instead?”</a:t>
            </a:r>
          </a:p>
          <a:p>
            <a:endParaRPr lang="en-GB" dirty="0"/>
          </a:p>
        </p:txBody>
      </p:sp>
      <p:sp>
        <p:nvSpPr>
          <p:cNvPr id="4" name="Slide Number Placeholder 3"/>
          <p:cNvSpPr>
            <a:spLocks noGrp="1"/>
          </p:cNvSpPr>
          <p:nvPr>
            <p:ph type="sldNum" sz="quarter" idx="5"/>
          </p:nvPr>
        </p:nvSpPr>
        <p:spPr/>
        <p:txBody>
          <a:bodyPr/>
          <a:lstStyle/>
          <a:p>
            <a:fld id="{7919059D-F2FC-4368-B0FE-8918DCBF6BAE}" type="slidenum">
              <a:rPr lang="en-GB" smtClean="0"/>
              <a:t>17</a:t>
            </a:fld>
            <a:endParaRPr lang="en-GB"/>
          </a:p>
        </p:txBody>
      </p:sp>
    </p:spTree>
    <p:extLst>
      <p:ext uri="{BB962C8B-B14F-4D97-AF65-F5344CB8AC3E}">
        <p14:creationId xmlns:p14="http://schemas.microsoft.com/office/powerpoint/2010/main" val="2518542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19059D-F2FC-4368-B0FE-8918DCBF6BAE}" type="slidenum">
              <a:rPr lang="en-GB" smtClean="0"/>
              <a:t>18</a:t>
            </a:fld>
            <a:endParaRPr lang="en-GB"/>
          </a:p>
        </p:txBody>
      </p:sp>
    </p:spTree>
    <p:extLst>
      <p:ext uri="{BB962C8B-B14F-4D97-AF65-F5344CB8AC3E}">
        <p14:creationId xmlns:p14="http://schemas.microsoft.com/office/powerpoint/2010/main" val="2180715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2E82782-B62B-D98E-3942-CC4955455551}"/>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3B90F1AC-9966-EDA4-2AAB-3BD561F982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Remember the earlier slide where punishment v discipline were compared and discipline (teaching) is a restorative approach.  </a:t>
            </a:r>
          </a:p>
          <a:p>
            <a:endParaRPr lang="en-US" altLang="en-US" dirty="0">
              <a:latin typeface="Arial" panose="020B0604020202020204" pitchFamily="34" charset="0"/>
            </a:endParaRPr>
          </a:p>
          <a:p>
            <a:r>
              <a:rPr lang="en-US" altLang="en-US" dirty="0">
                <a:latin typeface="Arial" panose="020B0604020202020204" pitchFamily="34" charset="0"/>
              </a:rPr>
              <a:t>Restorative approaches are used in school …..</a:t>
            </a:r>
          </a:p>
        </p:txBody>
      </p:sp>
      <p:sp>
        <p:nvSpPr>
          <p:cNvPr id="57348" name="Slide Number Placeholder 3">
            <a:extLst>
              <a:ext uri="{FF2B5EF4-FFF2-40B4-BE49-F238E27FC236}">
                <a16:creationId xmlns:a16="http://schemas.microsoft.com/office/drawing/2014/main" id="{13259ACC-942A-35DB-EF8C-9F4BA0827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891" indent="-288493">
              <a:defRPr>
                <a:solidFill>
                  <a:schemeClr val="tx1"/>
                </a:solidFill>
                <a:latin typeface="Arial" panose="020B0604020202020204" pitchFamily="34" charset="0"/>
              </a:defRPr>
            </a:lvl2pPr>
            <a:lvl3pPr marL="1161987" indent="-230795">
              <a:defRPr>
                <a:solidFill>
                  <a:schemeClr val="tx1"/>
                </a:solidFill>
                <a:latin typeface="Arial" panose="020B0604020202020204" pitchFamily="34" charset="0"/>
              </a:defRPr>
            </a:lvl3pPr>
            <a:lvl4pPr marL="1628384" indent="-230795">
              <a:defRPr>
                <a:solidFill>
                  <a:schemeClr val="tx1"/>
                </a:solidFill>
                <a:latin typeface="Arial" panose="020B0604020202020204" pitchFamily="34" charset="0"/>
              </a:defRPr>
            </a:lvl4pPr>
            <a:lvl5pPr marL="2094782" indent="-230795">
              <a:defRPr>
                <a:solidFill>
                  <a:schemeClr val="tx1"/>
                </a:solidFill>
                <a:latin typeface="Arial" panose="020B0604020202020204" pitchFamily="34" charset="0"/>
              </a:defRPr>
            </a:lvl5pPr>
            <a:lvl6pPr marL="2556371" indent="-230795" eaLnBrk="0" fontAlgn="base" hangingPunct="0">
              <a:spcBef>
                <a:spcPct val="0"/>
              </a:spcBef>
              <a:spcAft>
                <a:spcPct val="0"/>
              </a:spcAft>
              <a:defRPr>
                <a:solidFill>
                  <a:schemeClr val="tx1"/>
                </a:solidFill>
                <a:latin typeface="Arial" panose="020B0604020202020204" pitchFamily="34" charset="0"/>
              </a:defRPr>
            </a:lvl6pPr>
            <a:lvl7pPr marL="3017960" indent="-230795" eaLnBrk="0" fontAlgn="base" hangingPunct="0">
              <a:spcBef>
                <a:spcPct val="0"/>
              </a:spcBef>
              <a:spcAft>
                <a:spcPct val="0"/>
              </a:spcAft>
              <a:defRPr>
                <a:solidFill>
                  <a:schemeClr val="tx1"/>
                </a:solidFill>
                <a:latin typeface="Arial" panose="020B0604020202020204" pitchFamily="34" charset="0"/>
              </a:defRPr>
            </a:lvl7pPr>
            <a:lvl8pPr marL="3479549" indent="-230795" eaLnBrk="0" fontAlgn="base" hangingPunct="0">
              <a:spcBef>
                <a:spcPct val="0"/>
              </a:spcBef>
              <a:spcAft>
                <a:spcPct val="0"/>
              </a:spcAft>
              <a:defRPr>
                <a:solidFill>
                  <a:schemeClr val="tx1"/>
                </a:solidFill>
                <a:latin typeface="Arial" panose="020B0604020202020204" pitchFamily="34" charset="0"/>
              </a:defRPr>
            </a:lvl8pPr>
            <a:lvl9pPr marL="3941138" indent="-230795" eaLnBrk="0" fontAlgn="base" hangingPunct="0">
              <a:spcBef>
                <a:spcPct val="0"/>
              </a:spcBef>
              <a:spcAft>
                <a:spcPct val="0"/>
              </a:spcAft>
              <a:defRPr>
                <a:solidFill>
                  <a:schemeClr val="tx1"/>
                </a:solidFill>
                <a:latin typeface="Arial" panose="020B0604020202020204" pitchFamily="34" charset="0"/>
              </a:defRPr>
            </a:lvl9pPr>
          </a:lstStyle>
          <a:p>
            <a:fld id="{58A81B29-49C1-45AB-A13D-1B586BF9E92B}" type="slidenum">
              <a:rPr lang="en-GB" altLang="en-US" smtClean="0"/>
              <a:pPr/>
              <a:t>19</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7785247-E34D-EC94-9887-DE8304A6512D}"/>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1C6211D2-D1FC-67D5-A2C1-A7E392B834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Remember the social engagement system (SES)– </a:t>
            </a:r>
            <a:r>
              <a:rPr lang="en-GB" altLang="en-US" dirty="0">
                <a:latin typeface="Arial" panose="020B0604020202020204" pitchFamily="34" charset="0"/>
              </a:rPr>
              <a:t>it picks up signals from others, such as </a:t>
            </a:r>
            <a:r>
              <a:rPr lang="en-GB" altLang="en-US" dirty="0">
                <a:latin typeface="Arial" panose="020B0604020202020204" pitchFamily="34" charset="0"/>
                <a:hlinkClick r:id="rId3" tooltip="Psychology Today looks at body language"/>
              </a:rPr>
              <a:t>body language</a:t>
            </a:r>
            <a:r>
              <a:rPr lang="en-GB" altLang="en-US" dirty="0">
                <a:latin typeface="Arial" panose="020B0604020202020204" pitchFamily="34" charset="0"/>
              </a:rPr>
              <a:t>, voice quality, and facial expressions. If the SES likes what it sees and hears, it calms us. The SES operates unconsciously, we are not aware that it is calming us. We have no idea that the SES is overriding stress hormones that other people almost constantly trigger in us. </a:t>
            </a:r>
          </a:p>
          <a:p>
            <a:endParaRPr lang="en-GB" altLang="en-US" dirty="0">
              <a:latin typeface="Arial" panose="020B0604020202020204" pitchFamily="34" charset="0"/>
            </a:endParaRPr>
          </a:p>
          <a:p>
            <a:r>
              <a:rPr lang="en-GB" altLang="en-US" dirty="0">
                <a:latin typeface="Arial" panose="020B0604020202020204" pitchFamily="34" charset="0"/>
              </a:rPr>
              <a:t>The restorative approach helps us to feel socially connected, which supports the SES to calm us. When we feel calm, we can take in learning more effectively. </a:t>
            </a:r>
            <a:endParaRPr lang="en-US" altLang="en-US" dirty="0">
              <a:latin typeface="Arial" panose="020B0604020202020204" pitchFamily="34" charset="0"/>
            </a:endParaRPr>
          </a:p>
        </p:txBody>
      </p:sp>
      <p:sp>
        <p:nvSpPr>
          <p:cNvPr id="59396" name="Slide Number Placeholder 3">
            <a:extLst>
              <a:ext uri="{FF2B5EF4-FFF2-40B4-BE49-F238E27FC236}">
                <a16:creationId xmlns:a16="http://schemas.microsoft.com/office/drawing/2014/main" id="{31216443-993C-B6E9-A7F6-FFEDB91A43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891" indent="-288493">
              <a:defRPr>
                <a:solidFill>
                  <a:schemeClr val="tx1"/>
                </a:solidFill>
                <a:latin typeface="Arial" panose="020B0604020202020204" pitchFamily="34" charset="0"/>
              </a:defRPr>
            </a:lvl2pPr>
            <a:lvl3pPr marL="1161987" indent="-230795">
              <a:defRPr>
                <a:solidFill>
                  <a:schemeClr val="tx1"/>
                </a:solidFill>
                <a:latin typeface="Arial" panose="020B0604020202020204" pitchFamily="34" charset="0"/>
              </a:defRPr>
            </a:lvl3pPr>
            <a:lvl4pPr marL="1628384" indent="-230795">
              <a:defRPr>
                <a:solidFill>
                  <a:schemeClr val="tx1"/>
                </a:solidFill>
                <a:latin typeface="Arial" panose="020B0604020202020204" pitchFamily="34" charset="0"/>
              </a:defRPr>
            </a:lvl4pPr>
            <a:lvl5pPr marL="2094782" indent="-230795">
              <a:defRPr>
                <a:solidFill>
                  <a:schemeClr val="tx1"/>
                </a:solidFill>
                <a:latin typeface="Arial" panose="020B0604020202020204" pitchFamily="34" charset="0"/>
              </a:defRPr>
            </a:lvl5pPr>
            <a:lvl6pPr marL="2556371" indent="-230795" eaLnBrk="0" fontAlgn="base" hangingPunct="0">
              <a:spcBef>
                <a:spcPct val="0"/>
              </a:spcBef>
              <a:spcAft>
                <a:spcPct val="0"/>
              </a:spcAft>
              <a:defRPr>
                <a:solidFill>
                  <a:schemeClr val="tx1"/>
                </a:solidFill>
                <a:latin typeface="Arial" panose="020B0604020202020204" pitchFamily="34" charset="0"/>
              </a:defRPr>
            </a:lvl6pPr>
            <a:lvl7pPr marL="3017960" indent="-230795" eaLnBrk="0" fontAlgn="base" hangingPunct="0">
              <a:spcBef>
                <a:spcPct val="0"/>
              </a:spcBef>
              <a:spcAft>
                <a:spcPct val="0"/>
              </a:spcAft>
              <a:defRPr>
                <a:solidFill>
                  <a:schemeClr val="tx1"/>
                </a:solidFill>
                <a:latin typeface="Arial" panose="020B0604020202020204" pitchFamily="34" charset="0"/>
              </a:defRPr>
            </a:lvl7pPr>
            <a:lvl8pPr marL="3479549" indent="-230795" eaLnBrk="0" fontAlgn="base" hangingPunct="0">
              <a:spcBef>
                <a:spcPct val="0"/>
              </a:spcBef>
              <a:spcAft>
                <a:spcPct val="0"/>
              </a:spcAft>
              <a:defRPr>
                <a:solidFill>
                  <a:schemeClr val="tx1"/>
                </a:solidFill>
                <a:latin typeface="Arial" panose="020B0604020202020204" pitchFamily="34" charset="0"/>
              </a:defRPr>
            </a:lvl8pPr>
            <a:lvl9pPr marL="3941138" indent="-230795" eaLnBrk="0" fontAlgn="base" hangingPunct="0">
              <a:spcBef>
                <a:spcPct val="0"/>
              </a:spcBef>
              <a:spcAft>
                <a:spcPct val="0"/>
              </a:spcAft>
              <a:defRPr>
                <a:solidFill>
                  <a:schemeClr val="tx1"/>
                </a:solidFill>
                <a:latin typeface="Arial" panose="020B0604020202020204" pitchFamily="34" charset="0"/>
              </a:defRPr>
            </a:lvl9pPr>
          </a:lstStyle>
          <a:p>
            <a:fld id="{9553953A-8D9A-4F7C-9024-C59F85B34F61}" type="slidenum">
              <a:rPr lang="en-GB" altLang="en-US" smtClean="0"/>
              <a:pPr/>
              <a:t>20</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E1484D0F-604C-3BB4-8CD7-29A8405FC8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4891" indent="-288493">
              <a:spcBef>
                <a:spcPct val="30000"/>
              </a:spcBef>
              <a:defRPr sz="1200">
                <a:solidFill>
                  <a:schemeClr val="tx1"/>
                </a:solidFill>
                <a:latin typeface="Arial" panose="020B0604020202020204" pitchFamily="34" charset="0"/>
              </a:defRPr>
            </a:lvl2pPr>
            <a:lvl3pPr marL="1163589" indent="-230795">
              <a:spcBef>
                <a:spcPct val="30000"/>
              </a:spcBef>
              <a:defRPr sz="1200">
                <a:solidFill>
                  <a:schemeClr val="tx1"/>
                </a:solidFill>
                <a:latin typeface="Arial" panose="020B0604020202020204" pitchFamily="34" charset="0"/>
              </a:defRPr>
            </a:lvl3pPr>
            <a:lvl4pPr marL="1629987" indent="-230795">
              <a:spcBef>
                <a:spcPct val="30000"/>
              </a:spcBef>
              <a:defRPr sz="1200">
                <a:solidFill>
                  <a:schemeClr val="tx1"/>
                </a:solidFill>
                <a:latin typeface="Arial" panose="020B0604020202020204" pitchFamily="34" charset="0"/>
              </a:defRPr>
            </a:lvl4pPr>
            <a:lvl5pPr marL="2096384" indent="-230795">
              <a:spcBef>
                <a:spcPct val="30000"/>
              </a:spcBef>
              <a:defRPr sz="1200">
                <a:solidFill>
                  <a:schemeClr val="tx1"/>
                </a:solidFill>
                <a:latin typeface="Arial" panose="020B0604020202020204" pitchFamily="34" charset="0"/>
              </a:defRPr>
            </a:lvl5pPr>
            <a:lvl6pPr marL="2557973" indent="-230795" eaLnBrk="0" fontAlgn="base" hangingPunct="0">
              <a:spcBef>
                <a:spcPct val="30000"/>
              </a:spcBef>
              <a:spcAft>
                <a:spcPct val="0"/>
              </a:spcAft>
              <a:defRPr sz="1200">
                <a:solidFill>
                  <a:schemeClr val="tx1"/>
                </a:solidFill>
                <a:latin typeface="Arial" panose="020B0604020202020204" pitchFamily="34" charset="0"/>
              </a:defRPr>
            </a:lvl6pPr>
            <a:lvl7pPr marL="3019562" indent="-230795" eaLnBrk="0" fontAlgn="base" hangingPunct="0">
              <a:spcBef>
                <a:spcPct val="30000"/>
              </a:spcBef>
              <a:spcAft>
                <a:spcPct val="0"/>
              </a:spcAft>
              <a:defRPr sz="1200">
                <a:solidFill>
                  <a:schemeClr val="tx1"/>
                </a:solidFill>
                <a:latin typeface="Arial" panose="020B0604020202020204" pitchFamily="34" charset="0"/>
              </a:defRPr>
            </a:lvl7pPr>
            <a:lvl8pPr marL="3481151" indent="-230795" eaLnBrk="0" fontAlgn="base" hangingPunct="0">
              <a:spcBef>
                <a:spcPct val="30000"/>
              </a:spcBef>
              <a:spcAft>
                <a:spcPct val="0"/>
              </a:spcAft>
              <a:defRPr sz="1200">
                <a:solidFill>
                  <a:schemeClr val="tx1"/>
                </a:solidFill>
                <a:latin typeface="Arial" panose="020B0604020202020204" pitchFamily="34" charset="0"/>
              </a:defRPr>
            </a:lvl8pPr>
            <a:lvl9pPr marL="3942740" indent="-23079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4B1447-2F72-4979-A06F-FFD075A9539D}" type="slidenum">
              <a:rPr lang="en-GB" altLang="en-US" smtClean="0"/>
              <a:pPr>
                <a:spcBef>
                  <a:spcPct val="0"/>
                </a:spcBef>
              </a:pPr>
              <a:t>21</a:t>
            </a:fld>
            <a:endParaRPr lang="en-GB" altLang="en-US"/>
          </a:p>
        </p:txBody>
      </p:sp>
      <p:sp>
        <p:nvSpPr>
          <p:cNvPr id="61443" name="Slide Image Placeholder 1">
            <a:extLst>
              <a:ext uri="{FF2B5EF4-FFF2-40B4-BE49-F238E27FC236}">
                <a16:creationId xmlns:a16="http://schemas.microsoft.com/office/drawing/2014/main" id="{6833D2A4-43F9-31ED-0C0E-ECE2F9C7CC1B}"/>
              </a:ext>
            </a:extLst>
          </p:cNvPr>
          <p:cNvSpPr>
            <a:spLocks noGrp="1" noRot="1" noChangeAspect="1" noChangeArrowheads="1" noTextEdit="1"/>
          </p:cNvSpPr>
          <p:nvPr>
            <p:ph type="sldImg"/>
          </p:nvPr>
        </p:nvSpPr>
        <p:spPr>
          <a:xfrm>
            <a:off x="962025" y="760413"/>
            <a:ext cx="5049838" cy="3786187"/>
          </a:xfrm>
          <a:ln/>
        </p:spPr>
      </p:sp>
      <p:sp>
        <p:nvSpPr>
          <p:cNvPr id="61444" name="Notes Placeholder 2">
            <a:extLst>
              <a:ext uri="{FF2B5EF4-FFF2-40B4-BE49-F238E27FC236}">
                <a16:creationId xmlns:a16="http://schemas.microsoft.com/office/drawing/2014/main" id="{37E9A4E9-35B7-C258-0494-BA5E2B524AE6}"/>
              </a:ext>
            </a:extLst>
          </p:cNvPr>
          <p:cNvSpPr>
            <a:spLocks noGrp="1"/>
          </p:cNvSpPr>
          <p:nvPr>
            <p:ph type="body" idx="1"/>
          </p:nvPr>
        </p:nvSpPr>
        <p:spPr>
          <a:xfrm>
            <a:off x="697167" y="4801288"/>
            <a:ext cx="5577340" cy="45436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9" tIns="44784" rIns="89569" bIns="44784"/>
          <a:lstStyle/>
          <a:p>
            <a:pPr eaLnBrk="1" hangingPunct="1">
              <a:spcBef>
                <a:spcPct val="0"/>
              </a:spcBef>
            </a:pPr>
            <a:r>
              <a:rPr lang="en-GB" altLang="en-US" dirty="0">
                <a:latin typeface="Arial" panose="020B0604020202020204" pitchFamily="34" charset="0"/>
              </a:rPr>
              <a:t>Low control – Low support =neglect (NOT doing anything)</a:t>
            </a:r>
          </a:p>
          <a:p>
            <a:pPr eaLnBrk="1" hangingPunct="1">
              <a:spcBef>
                <a:spcPct val="0"/>
              </a:spcBef>
            </a:pPr>
            <a:r>
              <a:rPr lang="en-GB" altLang="en-US" dirty="0">
                <a:latin typeface="Arial" panose="020B0604020202020204" pitchFamily="34" charset="0"/>
              </a:rPr>
              <a:t>High control – Low support = punishment (doing TO pupils)</a:t>
            </a:r>
          </a:p>
          <a:p>
            <a:pPr eaLnBrk="1" hangingPunct="1">
              <a:spcBef>
                <a:spcPct val="0"/>
              </a:spcBef>
            </a:pPr>
            <a:r>
              <a:rPr lang="en-GB" altLang="en-US" dirty="0">
                <a:latin typeface="Arial" panose="020B0604020202020204" pitchFamily="34" charset="0"/>
              </a:rPr>
              <a:t>Low control – High support = permissiveness (doing FOR the pupils)</a:t>
            </a:r>
          </a:p>
          <a:p>
            <a:pPr eaLnBrk="1" hangingPunct="1">
              <a:spcBef>
                <a:spcPct val="0"/>
              </a:spcBef>
            </a:pPr>
            <a:r>
              <a:rPr lang="en-GB" altLang="en-US" dirty="0">
                <a:latin typeface="Arial" panose="020B0604020202020204" pitchFamily="34" charset="0"/>
              </a:rPr>
              <a:t>High control – High support = restorative (working WITH the pupils)</a:t>
            </a:r>
          </a:p>
          <a:p>
            <a:pPr eaLnBrk="1" hangingPunct="1">
              <a:spcBef>
                <a:spcPct val="0"/>
              </a:spcBef>
            </a:pPr>
            <a:r>
              <a:rPr lang="en-US" altLang="en-US" dirty="0">
                <a:latin typeface="Arial" panose="020B0604020202020204" pitchFamily="34" charset="0"/>
              </a:rPr>
              <a:t>Attributed to Ted Wachtel (</a:t>
            </a:r>
            <a:r>
              <a:rPr lang="en-US" altLang="en-US" dirty="0" err="1">
                <a:latin typeface="Arial" panose="020B0604020202020204" pitchFamily="34" charset="0"/>
              </a:rPr>
              <a:t>iirp</a:t>
            </a:r>
            <a:r>
              <a:rPr lang="en-US" altLang="en-US" dirty="0">
                <a:latin typeface="Arial" panose="020B0604020202020204" pitchFamily="34" charset="0"/>
              </a:rPr>
              <a:t>) &amp; Paul </a:t>
            </a:r>
            <a:r>
              <a:rPr lang="en-US" altLang="en-US" dirty="0" err="1">
                <a:latin typeface="Arial" panose="020B0604020202020204" pitchFamily="34" charset="0"/>
              </a:rPr>
              <a:t>McCold</a:t>
            </a:r>
            <a:r>
              <a:rPr lang="en-US" altLang="en-US" dirty="0">
                <a:latin typeface="Arial" panose="020B0604020202020204" pitchFamily="34" charset="0"/>
              </a:rPr>
              <a:t> (criminologist - who has been involved in the evaluation of RP in the USA)</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Point out two axes - </a:t>
            </a:r>
          </a:p>
          <a:p>
            <a:pPr eaLnBrk="1" hangingPunct="1">
              <a:spcBef>
                <a:spcPct val="0"/>
              </a:spcBef>
            </a:pPr>
            <a:r>
              <a:rPr lang="en-US" altLang="en-US" dirty="0">
                <a:latin typeface="Arial" panose="020B0604020202020204" pitchFamily="34" charset="0"/>
              </a:rPr>
              <a:t>Vertical which can range from high to low is about rules, limit setting boundaries, parameters etc.</a:t>
            </a:r>
          </a:p>
          <a:p>
            <a:pPr eaLnBrk="1" hangingPunct="1">
              <a:spcBef>
                <a:spcPct val="0"/>
              </a:spcBef>
            </a:pPr>
            <a:r>
              <a:rPr lang="en-US" altLang="en-US" dirty="0">
                <a:latin typeface="Arial" panose="020B0604020202020204" pitchFamily="34" charset="0"/>
              </a:rPr>
              <a:t>Horizontal - about support, encouragement, nurture </a:t>
            </a:r>
            <a:r>
              <a:rPr lang="en-US" altLang="en-US" dirty="0" err="1">
                <a:latin typeface="Arial" panose="020B0604020202020204" pitchFamily="34" charset="0"/>
              </a:rPr>
              <a:t>etc</a:t>
            </a: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Swinging pendulum from punitive to permissive - give examples</a:t>
            </a:r>
          </a:p>
          <a:p>
            <a:pPr eaLnBrk="1" hangingPunct="1">
              <a:spcBef>
                <a:spcPct val="0"/>
              </a:spcBef>
            </a:pPr>
            <a:r>
              <a:rPr lang="en-US" altLang="en-US" dirty="0">
                <a:latin typeface="Arial" panose="020B0604020202020204" pitchFamily="34" charset="0"/>
              </a:rPr>
              <a:t>Neglectful - nobody wants</a:t>
            </a:r>
          </a:p>
          <a:p>
            <a:pPr eaLnBrk="1" hangingPunct="1">
              <a:spcBef>
                <a:spcPct val="0"/>
              </a:spcBef>
            </a:pPr>
            <a:r>
              <a:rPr lang="en-US" altLang="en-US" dirty="0">
                <a:latin typeface="Arial" panose="020B0604020202020204" pitchFamily="34" charset="0"/>
              </a:rPr>
              <a:t>Restorative - which is where we want people to be </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b="1">
                <a:latin typeface="Arial" panose="020B0604020202020204" pitchFamily="34" charset="0"/>
              </a:rPr>
              <a:t>This </a:t>
            </a:r>
            <a:r>
              <a:rPr lang="en-US" altLang="en-US" b="1" dirty="0">
                <a:latin typeface="Arial" panose="020B0604020202020204" pitchFamily="34" charset="0"/>
              </a:rPr>
              <a:t>is NOT A NO BLAME APPROACH it’s about holding people accountable for their actions making them accept responsibility but supporting them in learning from what they have done to others - there are consequences to their actions both for themselves and others and helping them find a way of behaving differently next time.</a:t>
            </a:r>
            <a:endParaRPr lang="en-US" altLang="en-US" dirty="0">
              <a:latin typeface="Arial" panose="020B0604020202020204" pitchFamily="34" charset="0"/>
            </a:endParaRPr>
          </a:p>
          <a:p>
            <a:pPr eaLnBrk="1" hangingPunct="1">
              <a:spcBef>
                <a:spcPct val="0"/>
              </a:spcBef>
            </a:pPr>
            <a:endParaRPr lang="en-GB" altLang="en-US" dirty="0">
              <a:latin typeface="Arial" panose="020B0604020202020204" pitchFamily="34" charset="0"/>
            </a:endParaRPr>
          </a:p>
        </p:txBody>
      </p:sp>
      <p:sp>
        <p:nvSpPr>
          <p:cNvPr id="61445" name="Slide Number Placeholder 3">
            <a:extLst>
              <a:ext uri="{FF2B5EF4-FFF2-40B4-BE49-F238E27FC236}">
                <a16:creationId xmlns:a16="http://schemas.microsoft.com/office/drawing/2014/main" id="{648FF482-DD68-CEC9-D568-ADA282711F30}"/>
              </a:ext>
            </a:extLst>
          </p:cNvPr>
          <p:cNvSpPr txBox="1">
            <a:spLocks noGrp="1"/>
          </p:cNvSpPr>
          <p:nvPr/>
        </p:nvSpPr>
        <p:spPr bwMode="auto">
          <a:xfrm>
            <a:off x="3946868" y="9596174"/>
            <a:ext cx="3023201" cy="50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9" tIns="44784" rIns="89569" bIns="44784" anchor="b"/>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36595312-70C9-4814-8C69-84F77CCF670D}" type="slidenum">
              <a:rPr lang="en-GB" altLang="en-US" sz="1100">
                <a:cs typeface="Arial" panose="020B0604020202020204" pitchFamily="34" charset="0"/>
              </a:rPr>
              <a:pPr algn="r" eaLnBrk="1" hangingPunct="1">
                <a:spcBef>
                  <a:spcPct val="0"/>
                </a:spcBef>
              </a:pPr>
              <a:t>21</a:t>
            </a:fld>
            <a:endParaRPr lang="en-GB" altLang="en-US" sz="110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87E7AD5-47E1-9E84-6627-92C4D986A1E5}"/>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EEBFADD7-7A83-1F3B-B3AB-63F4197FBD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BDF3A1D0-6254-32E8-43B6-AF88FAF3F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E84EFA8D-60AC-4395-BFA4-E1D73C341358}" type="slidenum">
              <a:rPr lang="en-GB" altLang="en-US" smtClean="0">
                <a:latin typeface="Arial" panose="020B0604020202020204" pitchFamily="34" charset="0"/>
              </a:rPr>
              <a:pPr/>
              <a:t>3</a:t>
            </a:fld>
            <a:endParaRPr lang="en-GB"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7D9807A-627D-B5BE-0D43-2961208E4D2E}"/>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97777390-961C-C0AF-A92D-B74B80D379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3492" name="Slide Number Placeholder 3">
            <a:extLst>
              <a:ext uri="{FF2B5EF4-FFF2-40B4-BE49-F238E27FC236}">
                <a16:creationId xmlns:a16="http://schemas.microsoft.com/office/drawing/2014/main" id="{6DC591FA-DB97-E16A-C2D9-DE33D1B35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891" indent="-288493">
              <a:defRPr>
                <a:solidFill>
                  <a:schemeClr val="tx1"/>
                </a:solidFill>
                <a:latin typeface="Arial" panose="020B0604020202020204" pitchFamily="34" charset="0"/>
              </a:defRPr>
            </a:lvl2pPr>
            <a:lvl3pPr marL="1161987" indent="-230795">
              <a:defRPr>
                <a:solidFill>
                  <a:schemeClr val="tx1"/>
                </a:solidFill>
                <a:latin typeface="Arial" panose="020B0604020202020204" pitchFamily="34" charset="0"/>
              </a:defRPr>
            </a:lvl3pPr>
            <a:lvl4pPr marL="1628384" indent="-230795">
              <a:defRPr>
                <a:solidFill>
                  <a:schemeClr val="tx1"/>
                </a:solidFill>
                <a:latin typeface="Arial" panose="020B0604020202020204" pitchFamily="34" charset="0"/>
              </a:defRPr>
            </a:lvl4pPr>
            <a:lvl5pPr marL="2094782" indent="-230795">
              <a:defRPr>
                <a:solidFill>
                  <a:schemeClr val="tx1"/>
                </a:solidFill>
                <a:latin typeface="Arial" panose="020B0604020202020204" pitchFamily="34" charset="0"/>
              </a:defRPr>
            </a:lvl5pPr>
            <a:lvl6pPr marL="2556371" indent="-230795" eaLnBrk="0" fontAlgn="base" hangingPunct="0">
              <a:spcBef>
                <a:spcPct val="0"/>
              </a:spcBef>
              <a:spcAft>
                <a:spcPct val="0"/>
              </a:spcAft>
              <a:defRPr>
                <a:solidFill>
                  <a:schemeClr val="tx1"/>
                </a:solidFill>
                <a:latin typeface="Arial" panose="020B0604020202020204" pitchFamily="34" charset="0"/>
              </a:defRPr>
            </a:lvl6pPr>
            <a:lvl7pPr marL="3017960" indent="-230795" eaLnBrk="0" fontAlgn="base" hangingPunct="0">
              <a:spcBef>
                <a:spcPct val="0"/>
              </a:spcBef>
              <a:spcAft>
                <a:spcPct val="0"/>
              </a:spcAft>
              <a:defRPr>
                <a:solidFill>
                  <a:schemeClr val="tx1"/>
                </a:solidFill>
                <a:latin typeface="Arial" panose="020B0604020202020204" pitchFamily="34" charset="0"/>
              </a:defRPr>
            </a:lvl7pPr>
            <a:lvl8pPr marL="3479549" indent="-230795" eaLnBrk="0" fontAlgn="base" hangingPunct="0">
              <a:spcBef>
                <a:spcPct val="0"/>
              </a:spcBef>
              <a:spcAft>
                <a:spcPct val="0"/>
              </a:spcAft>
              <a:defRPr>
                <a:solidFill>
                  <a:schemeClr val="tx1"/>
                </a:solidFill>
                <a:latin typeface="Arial" panose="020B0604020202020204" pitchFamily="34" charset="0"/>
              </a:defRPr>
            </a:lvl8pPr>
            <a:lvl9pPr marL="3941138" indent="-230795" eaLnBrk="0" fontAlgn="base" hangingPunct="0">
              <a:spcBef>
                <a:spcPct val="0"/>
              </a:spcBef>
              <a:spcAft>
                <a:spcPct val="0"/>
              </a:spcAft>
              <a:defRPr>
                <a:solidFill>
                  <a:schemeClr val="tx1"/>
                </a:solidFill>
                <a:latin typeface="Arial" panose="020B0604020202020204" pitchFamily="34" charset="0"/>
              </a:defRPr>
            </a:lvl9pPr>
          </a:lstStyle>
          <a:p>
            <a:fld id="{65D8C257-75AE-4356-AF46-F8EE7DE0999A}" type="slidenum">
              <a:rPr lang="en-GB" altLang="en-US" smtClean="0"/>
              <a:pPr/>
              <a:t>22</a:t>
            </a:fld>
            <a:endParaRPr lang="en-GB"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44E5BEBA-9204-D05D-3158-257589706D6E}"/>
              </a:ext>
            </a:extLst>
          </p:cNvPr>
          <p:cNvSpPr>
            <a:spLocks noGrp="1" noRot="1" noChangeAspect="1" noChangeArrowheads="1" noTextEdit="1"/>
          </p:cNvSpPr>
          <p:nvPr>
            <p:ph type="sldImg"/>
          </p:nvPr>
        </p:nvSpPr>
        <p:spPr>
          <a:xfrm>
            <a:off x="958850" y="755650"/>
            <a:ext cx="5056188" cy="3792538"/>
          </a:xfrm>
          <a:ln/>
        </p:spPr>
      </p:sp>
      <p:sp>
        <p:nvSpPr>
          <p:cNvPr id="77827" name="Rectangle 3">
            <a:extLst>
              <a:ext uri="{FF2B5EF4-FFF2-40B4-BE49-F238E27FC236}">
                <a16:creationId xmlns:a16="http://schemas.microsoft.com/office/drawing/2014/main" id="{652EC2B2-64E2-1A6A-7FE1-8CF880C99BB4}"/>
              </a:ext>
            </a:extLst>
          </p:cNvPr>
          <p:cNvSpPr>
            <a:spLocks noGrp="1" noChangeArrowheads="1"/>
          </p:cNvSpPr>
          <p:nvPr>
            <p:ph type="body" idx="1"/>
          </p:nvPr>
        </p:nvSpPr>
        <p:spPr>
          <a:xfrm>
            <a:off x="697167" y="4798087"/>
            <a:ext cx="5577340" cy="454842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04" tIns="46803" rIns="93604" bIns="46803"/>
          <a:lstStyle/>
          <a:p>
            <a:pPr marL="40069">
              <a:spcBef>
                <a:spcPts val="442"/>
              </a:spcBef>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P6 pupils demonstrate a ‘Restorative Conversation’</a:t>
            </a:r>
          </a:p>
        </p:txBody>
      </p:sp>
      <p:sp>
        <p:nvSpPr>
          <p:cNvPr id="77828" name="Header Placeholder 1">
            <a:extLst>
              <a:ext uri="{FF2B5EF4-FFF2-40B4-BE49-F238E27FC236}">
                <a16:creationId xmlns:a16="http://schemas.microsoft.com/office/drawing/2014/main" id="{72D8A1F3-8ADA-F02D-89D0-4D98290BE751}"/>
              </a:ext>
            </a:extLst>
          </p:cNvPr>
          <p:cNvSpPr txBox="1">
            <a:spLocks noGrp="1"/>
          </p:cNvSpPr>
          <p:nvPr/>
        </p:nvSpPr>
        <p:spPr bwMode="auto">
          <a:xfrm>
            <a:off x="0" y="0"/>
            <a:ext cx="3021595" cy="50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04" tIns="46803" rIns="93604" bIns="46803"/>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r>
              <a:rPr lang="en-US" altLang="en-US"/>
              <a:t>Education Scotland - RSW - RA Training</a:t>
            </a:r>
            <a:endParaRPr lang="en-GB"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restorative classroom is a place where relationships matter. The better the relationships in the classroom between teachers and students and between the students themselves, the better teachers can teach and the better the students can learn resulting in fewer challenges and conflicts there will be.</a:t>
            </a:r>
          </a:p>
          <a:p>
            <a:endParaRPr lang="en-US" dirty="0">
              <a:cs typeface="Calibri"/>
            </a:endParaRPr>
          </a:p>
        </p:txBody>
      </p:sp>
      <p:sp>
        <p:nvSpPr>
          <p:cNvPr id="4" name="Slide Number Placeholder 3"/>
          <p:cNvSpPr>
            <a:spLocks noGrp="1"/>
          </p:cNvSpPr>
          <p:nvPr>
            <p:ph type="sldNum" sz="quarter" idx="5"/>
          </p:nvPr>
        </p:nvSpPr>
        <p:spPr/>
        <p:txBody>
          <a:bodyPr/>
          <a:lstStyle/>
          <a:p>
            <a:fld id="{7919059D-F2FC-4368-B0FE-8918DCBF6BAE}" type="slidenum">
              <a:rPr lang="en-GB" smtClean="0"/>
              <a:t>24</a:t>
            </a:fld>
            <a:endParaRPr lang="en-GB"/>
          </a:p>
        </p:txBody>
      </p:sp>
    </p:spTree>
    <p:extLst>
      <p:ext uri="{BB962C8B-B14F-4D97-AF65-F5344CB8AC3E}">
        <p14:creationId xmlns:p14="http://schemas.microsoft.com/office/powerpoint/2010/main" val="3250811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believe that relationships matter and creates opportunities for everyone in the class to connect as much as possible. To connect with what they know already, make connections between what others know, deepen their own understanding by deepening these connections and when things go wrong ensure that reconnection happens as soon as possible.</a:t>
            </a:r>
          </a:p>
          <a:p>
            <a:endParaRPr lang="en-US" dirty="0">
              <a:cs typeface="Calibri"/>
            </a:endParaRPr>
          </a:p>
        </p:txBody>
      </p:sp>
      <p:sp>
        <p:nvSpPr>
          <p:cNvPr id="4" name="Slide Number Placeholder 3"/>
          <p:cNvSpPr>
            <a:spLocks noGrp="1"/>
          </p:cNvSpPr>
          <p:nvPr>
            <p:ph type="sldNum" sz="quarter" idx="5"/>
          </p:nvPr>
        </p:nvSpPr>
        <p:spPr/>
        <p:txBody>
          <a:bodyPr/>
          <a:lstStyle/>
          <a:p>
            <a:fld id="{7919059D-F2FC-4368-B0FE-8918DCBF6BAE}" type="slidenum">
              <a:rPr lang="en-GB" smtClean="0"/>
              <a:t>25</a:t>
            </a:fld>
            <a:endParaRPr lang="en-GB"/>
          </a:p>
        </p:txBody>
      </p:sp>
    </p:spTree>
    <p:extLst>
      <p:ext uri="{BB962C8B-B14F-4D97-AF65-F5344CB8AC3E}">
        <p14:creationId xmlns:p14="http://schemas.microsoft.com/office/powerpoint/2010/main" val="1037029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Relationships matter for effective teaching and learning. We know from experience that the safer and happier a child is the more receptive they are to new ideas and new learning. Put another way stress and fear reduces the ability to process new information. When our young people have strong social connections with their fellow students and their teachers they feel safer.</a:t>
            </a:r>
          </a:p>
          <a:p>
            <a:endParaRPr lang="en-US" dirty="0">
              <a:cs typeface="Calibri"/>
            </a:endParaRPr>
          </a:p>
        </p:txBody>
      </p:sp>
      <p:sp>
        <p:nvSpPr>
          <p:cNvPr id="4" name="Slide Number Placeholder 3"/>
          <p:cNvSpPr>
            <a:spLocks noGrp="1"/>
          </p:cNvSpPr>
          <p:nvPr>
            <p:ph type="sldNum" sz="quarter" idx="5"/>
          </p:nvPr>
        </p:nvSpPr>
        <p:spPr/>
        <p:txBody>
          <a:bodyPr/>
          <a:lstStyle/>
          <a:p>
            <a:fld id="{7919059D-F2FC-4368-B0FE-8918DCBF6BAE}" type="slidenum">
              <a:rPr lang="en-GB" smtClean="0"/>
              <a:t>26</a:t>
            </a:fld>
            <a:endParaRPr lang="en-GB"/>
          </a:p>
        </p:txBody>
      </p:sp>
    </p:spTree>
    <p:extLst>
      <p:ext uri="{BB962C8B-B14F-4D97-AF65-F5344CB8AC3E}">
        <p14:creationId xmlns:p14="http://schemas.microsoft.com/office/powerpoint/2010/main" val="2995044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learning is all about making connections between what people already know and new knowledge and ideas. These connections can be made more effectively if children feel excited and inspired as well as engaged in their learning by being given opportunities to learn in their own way and to interact with others while sharing ideas to be challenged in creative ways.</a:t>
            </a:r>
          </a:p>
          <a:p>
            <a:endParaRPr lang="en-US" dirty="0">
              <a:cs typeface="Calibri"/>
            </a:endParaRPr>
          </a:p>
        </p:txBody>
      </p:sp>
      <p:sp>
        <p:nvSpPr>
          <p:cNvPr id="4" name="Slide Number Placeholder 3"/>
          <p:cNvSpPr>
            <a:spLocks noGrp="1"/>
          </p:cNvSpPr>
          <p:nvPr>
            <p:ph type="sldNum" sz="quarter" idx="5"/>
          </p:nvPr>
        </p:nvSpPr>
        <p:spPr/>
        <p:txBody>
          <a:bodyPr/>
          <a:lstStyle/>
          <a:p>
            <a:fld id="{7919059D-F2FC-4368-B0FE-8918DCBF6BAE}" type="slidenum">
              <a:rPr lang="en-GB" smtClean="0"/>
              <a:t>27</a:t>
            </a:fld>
            <a:endParaRPr lang="en-GB"/>
          </a:p>
        </p:txBody>
      </p:sp>
    </p:spTree>
    <p:extLst>
      <p:ext uri="{BB962C8B-B14F-4D97-AF65-F5344CB8AC3E}">
        <p14:creationId xmlns:p14="http://schemas.microsoft.com/office/powerpoint/2010/main" val="601431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19059D-F2FC-4368-B0FE-8918DCBF6BAE}" type="slidenum">
              <a:rPr lang="en-GB" smtClean="0"/>
              <a:t>29</a:t>
            </a:fld>
            <a:endParaRPr lang="en-GB"/>
          </a:p>
        </p:txBody>
      </p:sp>
    </p:spTree>
    <p:extLst>
      <p:ext uri="{BB962C8B-B14F-4D97-AF65-F5344CB8AC3E}">
        <p14:creationId xmlns:p14="http://schemas.microsoft.com/office/powerpoint/2010/main" val="4181876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919059D-F2FC-4368-B0FE-8918DCBF6BAE}" type="slidenum">
              <a:rPr lang="en-GB" smtClean="0"/>
              <a:t>31</a:t>
            </a:fld>
            <a:endParaRPr lang="en-GB"/>
          </a:p>
        </p:txBody>
      </p:sp>
    </p:spTree>
    <p:extLst>
      <p:ext uri="{BB962C8B-B14F-4D97-AF65-F5344CB8AC3E}">
        <p14:creationId xmlns:p14="http://schemas.microsoft.com/office/powerpoint/2010/main" val="1439251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 entered the Young Filmmakers Competition to use it as a springboard to explore the behaviours and emotions of bullying.  We started by using RespectMe’s “Tree of Understanding” in class to discuss and document triggers and causes of bullying behaviour, behaviours seen and experienced by children and impact of these behaviours on others.  We also discussed differences between bullying behaviours and friends arguing or falling out.</a:t>
            </a:r>
            <a:endParaRPr lang="en-US">
              <a:cs typeface="Calibri"/>
            </a:endParaRPr>
          </a:p>
          <a:p>
            <a:r>
              <a:rPr lang="en-US" b="1"/>
              <a:t> </a:t>
            </a:r>
            <a:endParaRPr lang="en-GB"/>
          </a:p>
          <a:p>
            <a:r>
              <a:rPr lang="en-US" b="1"/>
              <a:t>We played with camera angles and how these are used for impact – especially illustrating power or feeling small.  We looked at impact of colour and linked it to the emotional “Zones of Regulation” we have studied.  Children chose shades of red to show bullying behaviours and blues to show upset and sadness.  We discussed the impact of sound and silence and explored different human sounds alongside dialogue.</a:t>
            </a:r>
            <a:r>
              <a:rPr lang="en-US"/>
              <a:t>  </a:t>
            </a:r>
            <a:r>
              <a:rPr lang="en-US" b="1"/>
              <a:t>We mapped the film frame by frame, discussing how to make impact on our audience.  We wanted to highlight different bullying behaviours and impacts.  We also wanted to stress how others can help children to make it better, drawing on the title of the project.  We chose a heartbeat theme to accentuate the humanity behind bullying and create a dramatic feel.  (show film)</a:t>
            </a:r>
          </a:p>
          <a:p>
            <a:endParaRPr lang="en-US" b="1">
              <a:cs typeface="Calibri"/>
            </a:endParaRPr>
          </a:p>
          <a:p>
            <a:r>
              <a:rPr lang="en-US" b="1">
                <a:cs typeface="Calibri"/>
              </a:rPr>
              <a:t>We were delighted with the achievement of making the shortlist of the final three in the competition and we attended a virtual premiere event with respectme and the Scottish Government Cabinet Secretary for Education.  We weren't selected as the winner but we are still proud to have been finalists.  </a:t>
            </a:r>
          </a:p>
          <a:p>
            <a:endParaRPr lang="en-US" b="1">
              <a:cs typeface="Calibri"/>
            </a:endParaRPr>
          </a:p>
          <a:p>
            <a:r>
              <a:rPr lang="en-US" b="1">
                <a:cs typeface="Calibri"/>
              </a:rPr>
              <a:t>We followed up our work by taking our film around all the classes at Elrick.  The children led lessons on the tree of understanding with each class and went on to introduce this year's anti-bullying campaign.</a:t>
            </a:r>
          </a:p>
        </p:txBody>
      </p:sp>
      <p:sp>
        <p:nvSpPr>
          <p:cNvPr id="4" name="Slide Number Placeholder 3"/>
          <p:cNvSpPr>
            <a:spLocks noGrp="1"/>
          </p:cNvSpPr>
          <p:nvPr>
            <p:ph type="sldNum" sz="quarter" idx="5"/>
          </p:nvPr>
        </p:nvSpPr>
        <p:spPr/>
        <p:txBody>
          <a:bodyPr/>
          <a:lstStyle/>
          <a:p>
            <a:fld id="{39BC525F-FB81-4326-8086-898B5DAFAD91}" type="slidenum">
              <a:rPr lang="en-GB" smtClean="0"/>
              <a:t>32</a:t>
            </a:fld>
            <a:endParaRPr lang="en-GB"/>
          </a:p>
        </p:txBody>
      </p:sp>
    </p:spTree>
    <p:extLst>
      <p:ext uri="{BB962C8B-B14F-4D97-AF65-F5344CB8AC3E}">
        <p14:creationId xmlns:p14="http://schemas.microsoft.com/office/powerpoint/2010/main" val="3916806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Most staff have now completed ‘Whole School Nurture’ training, exploring the nurture principles, attachment and </a:t>
            </a:r>
            <a:r>
              <a:rPr lang="en-GB" err="1"/>
              <a:t>attunement</a:t>
            </a:r>
            <a:r>
              <a:rPr lang="en-GB"/>
              <a:t>, relationships and resilience, brain, trauma and stress, and emotion coaching.</a:t>
            </a:r>
          </a:p>
          <a:p>
            <a:endParaRPr lang="en-GB"/>
          </a:p>
          <a:p>
            <a:r>
              <a:rPr lang="en-GB"/>
              <a:t>The nurture principles underpin our school ethos and inform our practice at whole school, class and individual level.</a:t>
            </a:r>
          </a:p>
          <a:p>
            <a:endParaRPr lang="en-GB"/>
          </a:p>
          <a:p>
            <a:r>
              <a:rPr lang="en-GB"/>
              <a:t>The diagram in the slide shows these principles but what do they actually mean?</a:t>
            </a:r>
          </a:p>
          <a:p>
            <a:endParaRPr lang="en-GB"/>
          </a:p>
          <a:p>
            <a:pPr marL="228600" indent="-228600">
              <a:buAutoNum type="arabicPeriod"/>
            </a:pPr>
            <a:r>
              <a:rPr lang="en-GB"/>
              <a:t>Children’s Learning is understood developmentally – this applies across all stages as teachers plan for children at an appropriate level to meet individual needs, taking into account where the child is developmentally with regards their personal, social, emotional and academic development.</a:t>
            </a:r>
          </a:p>
          <a:p>
            <a:pPr marL="228600" indent="-228600">
              <a:buAutoNum type="arabicPeriod"/>
            </a:pPr>
            <a:r>
              <a:rPr lang="en-GB"/>
              <a:t>The classroom offers a safe base – trusting relationships are key to children feeling safe in their environment.  Routines need to be established and clear boundaries in place – both physical and emotional.  When secure relationships are in place, children have increased resilience even when faced with adversity.</a:t>
            </a:r>
          </a:p>
          <a:p>
            <a:pPr marL="228600" indent="-228600">
              <a:buAutoNum type="arabicPeriod"/>
            </a:pPr>
            <a:r>
              <a:rPr lang="en-GB"/>
              <a:t>The importance of nurture for the development of self-esteem – all staff work hard to ensure that children feel valued and listened to.  Staff make time to talk about events and feelings, listening and responding to children’s needs.  Positive eye contact, facial expression and tone of voice are encouraged.</a:t>
            </a:r>
          </a:p>
          <a:p>
            <a:pPr marL="228600" indent="-228600">
              <a:buAutoNum type="arabicPeriod"/>
            </a:pPr>
            <a:r>
              <a:rPr lang="en-GB"/>
              <a:t>Language as a vital means of communication – adults encourage opportunities for language and communication and model good practise, supporting children to make the connection between the action and the language.</a:t>
            </a:r>
          </a:p>
          <a:p>
            <a:pPr marL="228600" indent="-228600">
              <a:buAutoNum type="arabicPeriod"/>
            </a:pPr>
            <a:r>
              <a:rPr lang="en-GB"/>
              <a:t>All behaviour is communication – staff understand the importance and significance of all communication including non-verbal and physical contact and respond appropriately.  A variety of strategies are developed such as distraction and humour in order to respond to behaviour.  Undesirable behaviour is treated firmly but not punitively.  Children will sense that that as their behaviour is understood rather than judged, difficult situations may be diffused.  Staff observe and record behaviour objectively without judgement but with growing understanding.  Planned support.</a:t>
            </a:r>
          </a:p>
          <a:p>
            <a:pPr marL="228600" indent="-228600">
              <a:buAutoNum type="arabicPeriod"/>
            </a:pPr>
            <a:r>
              <a:rPr lang="en-GB"/>
              <a:t>The importance of transitions in children’s lives is understood – transitions are planned and manageable and when possible children are prepared for changes in routine.  Out of school transitions are planned, with clear procedures in place, involving parents whenever possible.</a:t>
            </a:r>
          </a:p>
        </p:txBody>
      </p:sp>
      <p:sp>
        <p:nvSpPr>
          <p:cNvPr id="4" name="Slide Number Placeholder 3"/>
          <p:cNvSpPr>
            <a:spLocks noGrp="1"/>
          </p:cNvSpPr>
          <p:nvPr>
            <p:ph type="sldNum" sz="quarter" idx="5"/>
          </p:nvPr>
        </p:nvSpPr>
        <p:spPr/>
        <p:txBody>
          <a:bodyPr/>
          <a:lstStyle/>
          <a:p>
            <a:fld id="{39BC525F-FB81-4326-8086-898B5DAFAD91}" type="slidenum">
              <a:rPr lang="en-GB" smtClean="0"/>
              <a:t>4</a:t>
            </a:fld>
            <a:endParaRPr lang="en-GB"/>
          </a:p>
        </p:txBody>
      </p:sp>
    </p:spTree>
    <p:extLst>
      <p:ext uri="{BB962C8B-B14F-4D97-AF65-F5344CB8AC3E}">
        <p14:creationId xmlns:p14="http://schemas.microsoft.com/office/powerpoint/2010/main" val="2436418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read the following slide and decide if you agree or disagree with the statements.</a:t>
            </a:r>
          </a:p>
          <a:p>
            <a:endParaRPr lang="en-GB" dirty="0"/>
          </a:p>
        </p:txBody>
      </p:sp>
      <p:sp>
        <p:nvSpPr>
          <p:cNvPr id="4" name="Slide Number Placeholder 3"/>
          <p:cNvSpPr>
            <a:spLocks noGrp="1"/>
          </p:cNvSpPr>
          <p:nvPr>
            <p:ph type="sldNum" sz="quarter" idx="10"/>
          </p:nvPr>
        </p:nvSpPr>
        <p:spPr/>
        <p:txBody>
          <a:bodyPr/>
          <a:lstStyle/>
          <a:p>
            <a:fld id="{2BF91B20-A4E5-428D-8808-507A05A79F5D}" type="slidenum">
              <a:rPr lang="en-GB" smtClean="0"/>
              <a:t>5</a:t>
            </a:fld>
            <a:endParaRPr lang="en-GB"/>
          </a:p>
        </p:txBody>
      </p:sp>
    </p:spTree>
    <p:extLst>
      <p:ext uri="{BB962C8B-B14F-4D97-AF65-F5344CB8AC3E}">
        <p14:creationId xmlns:p14="http://schemas.microsoft.com/office/powerpoint/2010/main" val="420852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read this slide.  Do you Agree/disagree?  </a:t>
            </a:r>
          </a:p>
          <a:p>
            <a:r>
              <a:rPr lang="en-GB" dirty="0"/>
              <a:t>We know that negative behaviour can cause anxiety and upset for pupils, parents and staff.  At Elrick School we are committed to doing our best to support children, helping them to regulate their emotions and in turn help prevent inappropriate and unacceptable behaviour.  Unfortunately there is no quick fix and change rarely happens overnight.  </a:t>
            </a:r>
          </a:p>
          <a:p>
            <a:endParaRPr lang="en-GB" dirty="0"/>
          </a:p>
          <a:p>
            <a:r>
              <a:rPr lang="en-GB" dirty="0"/>
              <a:t>To help us do this, most staff have engaged in CALM Theory training to raise their awareness of what may be causing the unwanted behaviour and to give them strategies to support de-escalation.  All staff have engaged in </a:t>
            </a:r>
            <a:r>
              <a:rPr lang="en-GB" dirty="0" err="1"/>
              <a:t>Respectme’s</a:t>
            </a:r>
            <a:r>
              <a:rPr lang="en-GB" dirty="0"/>
              <a:t> Anti-Bullying training so that they know the signs to look out for and how they can support children who have experienced bullying behaviour and also help children understand the impact their behaviour may have on others.  All staff have also engaged in reading using Paul Dix as a reference, looking at strategies which can be embedded in our practise to encourage positive behaviour and relationships in our school community.</a:t>
            </a:r>
          </a:p>
        </p:txBody>
      </p:sp>
      <p:sp>
        <p:nvSpPr>
          <p:cNvPr id="4" name="Slide Number Placeholder 3"/>
          <p:cNvSpPr>
            <a:spLocks noGrp="1"/>
          </p:cNvSpPr>
          <p:nvPr>
            <p:ph type="sldNum" sz="quarter" idx="10"/>
          </p:nvPr>
        </p:nvSpPr>
        <p:spPr/>
        <p:txBody>
          <a:bodyPr/>
          <a:lstStyle/>
          <a:p>
            <a:fld id="{2BF91B20-A4E5-428D-8808-507A05A79F5D}" type="slidenum">
              <a:rPr lang="en-GB" smtClean="0"/>
              <a:t>6</a:t>
            </a:fld>
            <a:endParaRPr lang="en-GB"/>
          </a:p>
        </p:txBody>
      </p:sp>
    </p:spTree>
    <p:extLst>
      <p:ext uri="{BB962C8B-B14F-4D97-AF65-F5344CB8AC3E}">
        <p14:creationId xmlns:p14="http://schemas.microsoft.com/office/powerpoint/2010/main" val="2775528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Stage 1 – Low level disruptive behaviour may include </a:t>
            </a:r>
          </a:p>
          <a:p>
            <a:r>
              <a:rPr lang="en-GB" sz="1200" b="0" i="0" u="none" strike="noStrike" kern="1200" baseline="0">
                <a:solidFill>
                  <a:schemeClr val="dk1"/>
                </a:solidFill>
                <a:latin typeface="+mn-lt"/>
                <a:ea typeface="+mn-ea"/>
                <a:cs typeface="+mn-cs"/>
              </a:rPr>
              <a:t>Off task </a:t>
            </a:r>
          </a:p>
          <a:p>
            <a:r>
              <a:rPr lang="en-GB" sz="1200" b="0" i="0" u="none" strike="noStrike" kern="1200" baseline="0">
                <a:solidFill>
                  <a:schemeClr val="dk1"/>
                </a:solidFill>
                <a:latin typeface="+mn-lt"/>
                <a:ea typeface="+mn-ea"/>
                <a:cs typeface="+mn-cs"/>
              </a:rPr>
              <a:t>Continuous chatting in class </a:t>
            </a:r>
          </a:p>
          <a:p>
            <a:r>
              <a:rPr lang="en-GB" sz="1200" b="0" i="0" u="none" strike="noStrike" kern="1200" baseline="0">
                <a:solidFill>
                  <a:schemeClr val="dk1"/>
                </a:solidFill>
                <a:latin typeface="+mn-lt"/>
                <a:ea typeface="+mn-ea"/>
                <a:cs typeface="+mn-cs"/>
              </a:rPr>
              <a:t>Time wasting </a:t>
            </a:r>
          </a:p>
          <a:p>
            <a:r>
              <a:rPr lang="en-GB" sz="1200" b="0" i="0" u="none" strike="noStrike" kern="1200" baseline="0">
                <a:solidFill>
                  <a:schemeClr val="dk1"/>
                </a:solidFill>
                <a:latin typeface="+mn-lt"/>
                <a:ea typeface="+mn-ea"/>
                <a:cs typeface="+mn-cs"/>
              </a:rPr>
              <a:t>Not listening </a:t>
            </a:r>
          </a:p>
          <a:p>
            <a:r>
              <a:rPr lang="en-GB" sz="1200" b="0" i="0" u="none" strike="noStrike" kern="1200" baseline="0">
                <a:solidFill>
                  <a:schemeClr val="dk1"/>
                </a:solidFill>
                <a:latin typeface="+mn-lt"/>
                <a:ea typeface="+mn-ea"/>
                <a:cs typeface="+mn-cs"/>
              </a:rPr>
              <a:t>Shouting out </a:t>
            </a:r>
          </a:p>
          <a:p>
            <a:r>
              <a:rPr lang="en-GB" sz="1200" b="0" i="0" u="none" strike="noStrike" kern="1200" baseline="0">
                <a:solidFill>
                  <a:schemeClr val="dk1"/>
                </a:solidFill>
                <a:latin typeface="+mn-lt"/>
                <a:ea typeface="+mn-ea"/>
                <a:cs typeface="+mn-cs"/>
              </a:rPr>
              <a:t>Poor manners 	</a:t>
            </a:r>
          </a:p>
          <a:p>
            <a:r>
              <a:rPr lang="en-GB" sz="1200" b="0" i="0" u="none" strike="noStrike" kern="1200" baseline="0">
                <a:solidFill>
                  <a:schemeClr val="dk1"/>
                </a:solidFill>
                <a:latin typeface="+mn-lt"/>
                <a:ea typeface="+mn-ea"/>
                <a:cs typeface="+mn-cs"/>
              </a:rPr>
              <a:t>Name calling </a:t>
            </a:r>
          </a:p>
          <a:p>
            <a:r>
              <a:rPr lang="en-GB" sz="1200" b="0" i="0" u="none" strike="noStrike" kern="1200" baseline="0">
                <a:solidFill>
                  <a:schemeClr val="dk1"/>
                </a:solidFill>
                <a:latin typeface="+mn-lt"/>
                <a:ea typeface="+mn-ea"/>
                <a:cs typeface="+mn-cs"/>
              </a:rPr>
              <a:t>Use of inappropriate language </a:t>
            </a:r>
          </a:p>
          <a:p>
            <a:endParaRPr lang="en-GB" sz="1200" b="0" i="0" u="none" strike="noStrike" kern="1200" baseline="0">
              <a:solidFill>
                <a:schemeClr val="dk1"/>
              </a:solidFill>
              <a:latin typeface="+mn-lt"/>
              <a:ea typeface="+mn-ea"/>
              <a:cs typeface="+mn-cs"/>
            </a:endParaRPr>
          </a:p>
          <a:p>
            <a:endParaRPr lang="en-GB" sz="1200" b="0" i="0" u="none" strike="noStrike" kern="1200" baseline="0">
              <a:solidFill>
                <a:schemeClr val="dk1"/>
              </a:solidFill>
              <a:latin typeface="+mn-lt"/>
              <a:ea typeface="+mn-ea"/>
              <a:cs typeface="+mn-cs"/>
            </a:endParaRPr>
          </a:p>
          <a:p>
            <a:endParaRPr lang="en-GB" sz="1200" b="0" i="0" u="none" strike="noStrike" kern="1200" baseline="0">
              <a:solidFill>
                <a:schemeClr val="dk1"/>
              </a:solidFill>
              <a:latin typeface="+mn-lt"/>
              <a:ea typeface="+mn-ea"/>
              <a:cs typeface="+mn-cs"/>
            </a:endParaRPr>
          </a:p>
          <a:p>
            <a:endParaRPr lang="en-GB" sz="1200" b="0" i="0" u="none" strike="noStrike" kern="1200" baseline="0">
              <a:solidFill>
                <a:schemeClr val="dk1"/>
              </a:solidFill>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39BC525F-FB81-4326-8086-898B5DAFAD91}" type="slidenum">
              <a:rPr lang="en-GB" smtClean="0"/>
              <a:t>7</a:t>
            </a:fld>
            <a:endParaRPr lang="en-GB"/>
          </a:p>
        </p:txBody>
      </p:sp>
    </p:spTree>
    <p:extLst>
      <p:ext uri="{BB962C8B-B14F-4D97-AF65-F5344CB8AC3E}">
        <p14:creationId xmlns:p14="http://schemas.microsoft.com/office/powerpoint/2010/main" val="266619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There are various different support routes available for children and young people which are widely accessed by us in school when supporting children who have been impacted by bullying behaviour or involved in bullying.  The arrows in the slide are not there to represent any specific order in which support may be accessed.</a:t>
            </a:r>
          </a:p>
          <a:p>
            <a:endParaRPr lang="en-GB" dirty="0"/>
          </a:p>
        </p:txBody>
      </p:sp>
      <p:sp>
        <p:nvSpPr>
          <p:cNvPr id="4" name="Slide Number Placeholder 3"/>
          <p:cNvSpPr>
            <a:spLocks noGrp="1"/>
          </p:cNvSpPr>
          <p:nvPr>
            <p:ph type="sldNum" sz="quarter" idx="5"/>
          </p:nvPr>
        </p:nvSpPr>
        <p:spPr/>
        <p:txBody>
          <a:bodyPr/>
          <a:lstStyle/>
          <a:p>
            <a:fld id="{39BC525F-FB81-4326-8086-898B5DAFAD91}" type="slidenum">
              <a:rPr lang="en-GB" smtClean="0"/>
              <a:t>8</a:t>
            </a:fld>
            <a:endParaRPr lang="en-GB"/>
          </a:p>
        </p:txBody>
      </p:sp>
    </p:spTree>
    <p:extLst>
      <p:ext uri="{BB962C8B-B14F-4D97-AF65-F5344CB8AC3E}">
        <p14:creationId xmlns:p14="http://schemas.microsoft.com/office/powerpoint/2010/main" val="130877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now know so much more about human brain development and as a result we continue to develop our understanding of how to support children and young. </a:t>
            </a:r>
          </a:p>
          <a:p>
            <a:r>
              <a:rPr lang="en-GB" dirty="0"/>
              <a:t> </a:t>
            </a:r>
          </a:p>
          <a:p>
            <a:r>
              <a:rPr lang="en-GB" dirty="0"/>
              <a:t>When a baby is born nearly all the cells in the brain are present but they are not working yet. They start working when connections are made between cells in response to what they experience. Babies need adults to soothe and stimulate them in order to build their brains and develop loving secure attachments. Their brain is a social organ, it works best when it is linked into other brains through interaction. Neuroscience shows that what happens to us shapes our brains.</a:t>
            </a:r>
          </a:p>
          <a:p>
            <a:endParaRPr lang="en-GB" dirty="0"/>
          </a:p>
          <a:p>
            <a:r>
              <a:rPr lang="en-GB" dirty="0"/>
              <a:t>This evening I am going to talk through some of the strategies that we use in schools to support healthy brain development.  </a:t>
            </a:r>
          </a:p>
          <a:p>
            <a:endParaRPr lang="en-GB" dirty="0"/>
          </a:p>
          <a:p>
            <a:r>
              <a:rPr lang="en-GB" dirty="0"/>
              <a:t>First I want us to think about the word discipline and what this means in terms of how we support children. </a:t>
            </a:r>
          </a:p>
        </p:txBody>
      </p:sp>
      <p:sp>
        <p:nvSpPr>
          <p:cNvPr id="4" name="Slide Number Placeholder 3"/>
          <p:cNvSpPr>
            <a:spLocks noGrp="1"/>
          </p:cNvSpPr>
          <p:nvPr>
            <p:ph type="sldNum" sz="quarter" idx="5"/>
          </p:nvPr>
        </p:nvSpPr>
        <p:spPr/>
        <p:txBody>
          <a:bodyPr/>
          <a:lstStyle/>
          <a:p>
            <a:fld id="{7919059D-F2FC-4368-B0FE-8918DCBF6BAE}" type="slidenum">
              <a:rPr lang="en-GB" smtClean="0"/>
              <a:t>10</a:t>
            </a:fld>
            <a:endParaRPr lang="en-GB"/>
          </a:p>
        </p:txBody>
      </p:sp>
    </p:spTree>
    <p:extLst>
      <p:ext uri="{BB962C8B-B14F-4D97-AF65-F5344CB8AC3E}">
        <p14:creationId xmlns:p14="http://schemas.microsoft.com/office/powerpoint/2010/main" val="3461613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F3D38E29-4FEE-5577-95A5-32110A812D07}"/>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D560B3DB-B2BA-FA62-E071-F186DD8D6E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Here we can see the difference between the traditional punishment approach, and the restorative approach.  </a:t>
            </a:r>
          </a:p>
          <a:p>
            <a:endParaRPr lang="en-US" altLang="en-US" dirty="0">
              <a:latin typeface="Arial" panose="020B0604020202020204" pitchFamily="34" charset="0"/>
            </a:endParaRPr>
          </a:p>
          <a:p>
            <a:r>
              <a:rPr lang="en-US" altLang="en-US" dirty="0">
                <a:latin typeface="Arial" panose="020B0604020202020204" pitchFamily="34" charset="0"/>
              </a:rPr>
              <a:t>Which one will support emotional regulation and brain development? </a:t>
            </a:r>
          </a:p>
          <a:p>
            <a:endParaRPr lang="en-US" altLang="en-US" dirty="0">
              <a:latin typeface="Arial" panose="020B0604020202020204" pitchFamily="34" charset="0"/>
            </a:endParaRPr>
          </a:p>
          <a:p>
            <a:r>
              <a:rPr lang="en-US" altLang="en-US" dirty="0">
                <a:latin typeface="Arial" panose="020B0604020202020204" pitchFamily="34" charset="0"/>
              </a:rPr>
              <a:t>Remember our brains seek social connections </a:t>
            </a:r>
          </a:p>
          <a:p>
            <a:endParaRPr lang="en-US" altLang="en-US" dirty="0">
              <a:latin typeface="Arial" panose="020B0604020202020204" pitchFamily="34" charset="0"/>
            </a:endParaRPr>
          </a:p>
          <a:p>
            <a:pPr defTabSz="923178">
              <a:defRPr/>
            </a:pPr>
            <a:r>
              <a:rPr lang="en-GB" dirty="0"/>
              <a:t>Bessel Van der Kolk , Psychiatrist &amp; educator (The Body Keeps </a:t>
            </a:r>
            <a:r>
              <a:rPr lang="en-GB"/>
              <a:t>the Score) quote</a:t>
            </a:r>
            <a:r>
              <a:rPr lang="en-GB" dirty="0"/>
              <a:t>, </a:t>
            </a:r>
            <a:r>
              <a:rPr lang="en-GB" i="1" dirty="0"/>
              <a:t>Angry confrontations and punishment can at best temporarily halt unacceptable behaviours, but since the underlying alarm system and stress hormones are not laid to rest, they are certain to erupt again at the next provocation. </a:t>
            </a:r>
            <a:endParaRPr lang="en-GB" dirty="0"/>
          </a:p>
          <a:p>
            <a:endParaRPr lang="en-US" altLang="en-US" dirty="0">
              <a:latin typeface="Arial" panose="020B0604020202020204" pitchFamily="34" charset="0"/>
            </a:endParaRPr>
          </a:p>
        </p:txBody>
      </p:sp>
      <p:sp>
        <p:nvSpPr>
          <p:cNvPr id="49156" name="Slide Number Placeholder 3">
            <a:extLst>
              <a:ext uri="{FF2B5EF4-FFF2-40B4-BE49-F238E27FC236}">
                <a16:creationId xmlns:a16="http://schemas.microsoft.com/office/drawing/2014/main" id="{BB2C1006-AC88-22A0-1023-0FFCE367C8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4891" indent="-288493">
              <a:defRPr>
                <a:solidFill>
                  <a:schemeClr val="tx1"/>
                </a:solidFill>
                <a:latin typeface="Arial" panose="020B0604020202020204" pitchFamily="34" charset="0"/>
              </a:defRPr>
            </a:lvl2pPr>
            <a:lvl3pPr marL="1161987" indent="-230795">
              <a:defRPr>
                <a:solidFill>
                  <a:schemeClr val="tx1"/>
                </a:solidFill>
                <a:latin typeface="Arial" panose="020B0604020202020204" pitchFamily="34" charset="0"/>
              </a:defRPr>
            </a:lvl3pPr>
            <a:lvl4pPr marL="1628384" indent="-230795">
              <a:defRPr>
                <a:solidFill>
                  <a:schemeClr val="tx1"/>
                </a:solidFill>
                <a:latin typeface="Arial" panose="020B0604020202020204" pitchFamily="34" charset="0"/>
              </a:defRPr>
            </a:lvl4pPr>
            <a:lvl5pPr marL="2094782" indent="-230795">
              <a:defRPr>
                <a:solidFill>
                  <a:schemeClr val="tx1"/>
                </a:solidFill>
                <a:latin typeface="Arial" panose="020B0604020202020204" pitchFamily="34" charset="0"/>
              </a:defRPr>
            </a:lvl5pPr>
            <a:lvl6pPr marL="2556371" indent="-230795" eaLnBrk="0" fontAlgn="base" hangingPunct="0">
              <a:spcBef>
                <a:spcPct val="0"/>
              </a:spcBef>
              <a:spcAft>
                <a:spcPct val="0"/>
              </a:spcAft>
              <a:defRPr>
                <a:solidFill>
                  <a:schemeClr val="tx1"/>
                </a:solidFill>
                <a:latin typeface="Arial" panose="020B0604020202020204" pitchFamily="34" charset="0"/>
              </a:defRPr>
            </a:lvl6pPr>
            <a:lvl7pPr marL="3017960" indent="-230795" eaLnBrk="0" fontAlgn="base" hangingPunct="0">
              <a:spcBef>
                <a:spcPct val="0"/>
              </a:spcBef>
              <a:spcAft>
                <a:spcPct val="0"/>
              </a:spcAft>
              <a:defRPr>
                <a:solidFill>
                  <a:schemeClr val="tx1"/>
                </a:solidFill>
                <a:latin typeface="Arial" panose="020B0604020202020204" pitchFamily="34" charset="0"/>
              </a:defRPr>
            </a:lvl7pPr>
            <a:lvl8pPr marL="3479549" indent="-230795" eaLnBrk="0" fontAlgn="base" hangingPunct="0">
              <a:spcBef>
                <a:spcPct val="0"/>
              </a:spcBef>
              <a:spcAft>
                <a:spcPct val="0"/>
              </a:spcAft>
              <a:defRPr>
                <a:solidFill>
                  <a:schemeClr val="tx1"/>
                </a:solidFill>
                <a:latin typeface="Arial" panose="020B0604020202020204" pitchFamily="34" charset="0"/>
              </a:defRPr>
            </a:lvl8pPr>
            <a:lvl9pPr marL="3941138" indent="-230795" eaLnBrk="0" fontAlgn="base" hangingPunct="0">
              <a:spcBef>
                <a:spcPct val="0"/>
              </a:spcBef>
              <a:spcAft>
                <a:spcPct val="0"/>
              </a:spcAft>
              <a:defRPr>
                <a:solidFill>
                  <a:schemeClr val="tx1"/>
                </a:solidFill>
                <a:latin typeface="Arial" panose="020B0604020202020204" pitchFamily="34" charset="0"/>
              </a:defRPr>
            </a:lvl9pPr>
          </a:lstStyle>
          <a:p>
            <a:fld id="{08349076-4BE1-43CD-B737-103563E61687}" type="slidenum">
              <a:rPr lang="en-GB" altLang="en-US" smtClean="0"/>
              <a:pPr/>
              <a:t>11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836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9070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255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BFBC93-9F90-28DC-F16F-8713A1538BE1}"/>
              </a:ext>
            </a:extLst>
          </p:cNvPr>
          <p:cNvSpPr>
            <a:spLocks noGrp="1"/>
          </p:cNvSpPr>
          <p:nvPr>
            <p:ph type="dt" sz="half" idx="10"/>
          </p:nvPr>
        </p:nvSpPr>
        <p:spPr/>
        <p:txBody>
          <a:bodyPr/>
          <a:lstStyle>
            <a:lvl1pPr>
              <a:defRPr/>
            </a:lvl1pPr>
          </a:lstStyle>
          <a:p>
            <a:pPr>
              <a:defRPr/>
            </a:pPr>
            <a:fld id="{C1CA48BF-75AE-49DB-8959-F72C733C87C7}" type="datetimeFigureOut">
              <a:rPr lang="en-GB"/>
              <a:pPr>
                <a:defRPr/>
              </a:pPr>
              <a:t>02/06/2023</a:t>
            </a:fld>
            <a:endParaRPr lang="en-GB" altLang="en-US"/>
          </a:p>
        </p:txBody>
      </p:sp>
      <p:sp>
        <p:nvSpPr>
          <p:cNvPr id="5" name="Footer Placeholder 4">
            <a:extLst>
              <a:ext uri="{FF2B5EF4-FFF2-40B4-BE49-F238E27FC236}">
                <a16:creationId xmlns:a16="http://schemas.microsoft.com/office/drawing/2014/main" id="{B34B4FB1-FE2B-956B-0C0A-D9B313FBBCD1}"/>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65ABBB8C-1651-5D30-3468-6C308AF9AA5D}"/>
              </a:ext>
            </a:extLst>
          </p:cNvPr>
          <p:cNvSpPr>
            <a:spLocks noGrp="1"/>
          </p:cNvSpPr>
          <p:nvPr>
            <p:ph type="sldNum" sz="quarter" idx="12"/>
          </p:nvPr>
        </p:nvSpPr>
        <p:spPr/>
        <p:txBody>
          <a:bodyPr/>
          <a:lstStyle>
            <a:lvl1pPr>
              <a:defRPr/>
            </a:lvl1pPr>
          </a:lstStyle>
          <a:p>
            <a:pPr>
              <a:defRPr/>
            </a:pPr>
            <a:fld id="{EE7AAEE3-BC0C-4648-AE35-A64F1896EE6A}" type="slidenum">
              <a:rPr lang="en-GB" altLang="en-US"/>
              <a:pPr>
                <a:defRPr/>
              </a:pPr>
              <a:t>‹#›</a:t>
            </a:fld>
            <a:endParaRPr lang="en-GB" altLang="en-US"/>
          </a:p>
        </p:txBody>
      </p:sp>
    </p:spTree>
    <p:extLst>
      <p:ext uri="{BB962C8B-B14F-4D97-AF65-F5344CB8AC3E}">
        <p14:creationId xmlns:p14="http://schemas.microsoft.com/office/powerpoint/2010/main" val="440040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F566E-E770-8280-99FB-2F1F2D9842E5}"/>
              </a:ext>
            </a:extLst>
          </p:cNvPr>
          <p:cNvSpPr>
            <a:spLocks noGrp="1"/>
          </p:cNvSpPr>
          <p:nvPr>
            <p:ph type="dt" sz="half" idx="10"/>
          </p:nvPr>
        </p:nvSpPr>
        <p:spPr/>
        <p:txBody>
          <a:bodyPr/>
          <a:lstStyle>
            <a:lvl1pPr>
              <a:defRPr/>
            </a:lvl1pPr>
          </a:lstStyle>
          <a:p>
            <a:pPr>
              <a:defRPr/>
            </a:pPr>
            <a:fld id="{CBDFACF5-43E0-4A2D-AD74-D5C447E82358}" type="datetimeFigureOut">
              <a:rPr lang="en-US"/>
              <a:pPr>
                <a:defRPr/>
              </a:pPr>
              <a:t>6/2/2023</a:t>
            </a:fld>
            <a:endParaRPr lang="en-GB" altLang="en-US"/>
          </a:p>
        </p:txBody>
      </p:sp>
      <p:sp>
        <p:nvSpPr>
          <p:cNvPr id="5" name="Footer Placeholder 4">
            <a:extLst>
              <a:ext uri="{FF2B5EF4-FFF2-40B4-BE49-F238E27FC236}">
                <a16:creationId xmlns:a16="http://schemas.microsoft.com/office/drawing/2014/main" id="{1E2F3CDD-4307-8E24-6040-60D12B496D6B}"/>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0272794E-F892-09DD-C9BF-081D7DA581BF}"/>
              </a:ext>
            </a:extLst>
          </p:cNvPr>
          <p:cNvSpPr>
            <a:spLocks noGrp="1"/>
          </p:cNvSpPr>
          <p:nvPr>
            <p:ph type="sldNum" sz="quarter" idx="12"/>
          </p:nvPr>
        </p:nvSpPr>
        <p:spPr/>
        <p:txBody>
          <a:bodyPr/>
          <a:lstStyle>
            <a:lvl1pPr>
              <a:defRPr/>
            </a:lvl1pPr>
          </a:lstStyle>
          <a:p>
            <a:pPr>
              <a:defRPr/>
            </a:pPr>
            <a:fld id="{C9228955-ED21-4CCC-81BB-F78B53FE0913}" type="slidenum">
              <a:rPr lang="en-GB" altLang="en-US"/>
              <a:pPr>
                <a:defRPr/>
              </a:pPr>
              <a:t>‹#›</a:t>
            </a:fld>
            <a:endParaRPr lang="en-GB" altLang="en-US"/>
          </a:p>
        </p:txBody>
      </p:sp>
    </p:spTree>
    <p:extLst>
      <p:ext uri="{BB962C8B-B14F-4D97-AF65-F5344CB8AC3E}">
        <p14:creationId xmlns:p14="http://schemas.microsoft.com/office/powerpoint/2010/main" val="2486646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D5109E-C661-3D4C-80C6-F92E012D1A75}"/>
              </a:ext>
            </a:extLst>
          </p:cNvPr>
          <p:cNvSpPr>
            <a:spLocks noGrp="1"/>
          </p:cNvSpPr>
          <p:nvPr>
            <p:ph type="dt" sz="half" idx="10"/>
          </p:nvPr>
        </p:nvSpPr>
        <p:spPr/>
        <p:txBody>
          <a:bodyPr/>
          <a:lstStyle>
            <a:lvl1pPr>
              <a:defRPr/>
            </a:lvl1pPr>
          </a:lstStyle>
          <a:p>
            <a:pPr>
              <a:defRPr/>
            </a:pPr>
            <a:fld id="{D57FA06E-905A-46A3-AD04-F08D818BAE57}" type="datetimeFigureOut">
              <a:rPr lang="en-US"/>
              <a:pPr>
                <a:defRPr/>
              </a:pPr>
              <a:t>6/2/2023</a:t>
            </a:fld>
            <a:endParaRPr lang="en-GB" altLang="en-US"/>
          </a:p>
        </p:txBody>
      </p:sp>
      <p:sp>
        <p:nvSpPr>
          <p:cNvPr id="5" name="Footer Placeholder 4">
            <a:extLst>
              <a:ext uri="{FF2B5EF4-FFF2-40B4-BE49-F238E27FC236}">
                <a16:creationId xmlns:a16="http://schemas.microsoft.com/office/drawing/2014/main" id="{27F158B9-3A35-1713-8D85-CE7466A497D2}"/>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2270F033-ACD7-5AB0-90FB-F9DD43AB984C}"/>
              </a:ext>
            </a:extLst>
          </p:cNvPr>
          <p:cNvSpPr>
            <a:spLocks noGrp="1"/>
          </p:cNvSpPr>
          <p:nvPr>
            <p:ph type="sldNum" sz="quarter" idx="12"/>
          </p:nvPr>
        </p:nvSpPr>
        <p:spPr/>
        <p:txBody>
          <a:bodyPr/>
          <a:lstStyle>
            <a:lvl1pPr>
              <a:defRPr/>
            </a:lvl1pPr>
          </a:lstStyle>
          <a:p>
            <a:pPr>
              <a:defRPr/>
            </a:pPr>
            <a:fld id="{05F1A36E-E51F-4DA6-9C17-63D02DD163E8}" type="slidenum">
              <a:rPr lang="en-GB" altLang="en-US"/>
              <a:pPr>
                <a:defRPr/>
              </a:pPr>
              <a:t>‹#›</a:t>
            </a:fld>
            <a:endParaRPr lang="en-GB" altLang="en-US"/>
          </a:p>
        </p:txBody>
      </p:sp>
    </p:spTree>
    <p:extLst>
      <p:ext uri="{BB962C8B-B14F-4D97-AF65-F5344CB8AC3E}">
        <p14:creationId xmlns:p14="http://schemas.microsoft.com/office/powerpoint/2010/main" val="2946653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A707F71A-D345-0627-54F2-809AA9BD826F}"/>
              </a:ext>
            </a:extLst>
          </p:cNvPr>
          <p:cNvSpPr>
            <a:spLocks noGrp="1"/>
          </p:cNvSpPr>
          <p:nvPr>
            <p:ph type="dt" sz="half" idx="10"/>
          </p:nvPr>
        </p:nvSpPr>
        <p:spPr/>
        <p:txBody>
          <a:bodyPr/>
          <a:lstStyle>
            <a:lvl1pPr>
              <a:defRPr/>
            </a:lvl1pPr>
          </a:lstStyle>
          <a:p>
            <a:pPr>
              <a:defRPr/>
            </a:pPr>
            <a:fld id="{43C9D0C0-CE1B-4F0A-99F0-25B0076AF19E}" type="datetimeFigureOut">
              <a:rPr lang="en-US"/>
              <a:pPr>
                <a:defRPr/>
              </a:pPr>
              <a:t>6/2/2023</a:t>
            </a:fld>
            <a:endParaRPr lang="en-GB" altLang="en-US"/>
          </a:p>
        </p:txBody>
      </p:sp>
      <p:sp>
        <p:nvSpPr>
          <p:cNvPr id="6" name="Footer Placeholder 4">
            <a:extLst>
              <a:ext uri="{FF2B5EF4-FFF2-40B4-BE49-F238E27FC236}">
                <a16:creationId xmlns:a16="http://schemas.microsoft.com/office/drawing/2014/main" id="{A8805DB0-D73D-F4BE-DCAF-95B88995A609}"/>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A49471D8-7B04-F663-9315-FC9171F46971}"/>
              </a:ext>
            </a:extLst>
          </p:cNvPr>
          <p:cNvSpPr>
            <a:spLocks noGrp="1"/>
          </p:cNvSpPr>
          <p:nvPr>
            <p:ph type="sldNum" sz="quarter" idx="12"/>
          </p:nvPr>
        </p:nvSpPr>
        <p:spPr/>
        <p:txBody>
          <a:bodyPr/>
          <a:lstStyle>
            <a:lvl1pPr>
              <a:defRPr/>
            </a:lvl1pPr>
          </a:lstStyle>
          <a:p>
            <a:pPr>
              <a:defRPr/>
            </a:pPr>
            <a:fld id="{2EA8D3D3-CCB2-43FD-979F-E35F2ED74CD6}" type="slidenum">
              <a:rPr lang="en-GB" altLang="en-US"/>
              <a:pPr>
                <a:defRPr/>
              </a:pPr>
              <a:t>‹#›</a:t>
            </a:fld>
            <a:endParaRPr lang="en-GB" altLang="en-US"/>
          </a:p>
        </p:txBody>
      </p:sp>
    </p:spTree>
    <p:extLst>
      <p:ext uri="{BB962C8B-B14F-4D97-AF65-F5344CB8AC3E}">
        <p14:creationId xmlns:p14="http://schemas.microsoft.com/office/powerpoint/2010/main" val="43722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BFDFFF46-F49C-9EAA-3B65-E51860088710}"/>
              </a:ext>
            </a:extLst>
          </p:cNvPr>
          <p:cNvSpPr>
            <a:spLocks noGrp="1"/>
          </p:cNvSpPr>
          <p:nvPr>
            <p:ph type="dt" sz="half" idx="10"/>
          </p:nvPr>
        </p:nvSpPr>
        <p:spPr/>
        <p:txBody>
          <a:bodyPr/>
          <a:lstStyle>
            <a:lvl1pPr>
              <a:defRPr/>
            </a:lvl1pPr>
          </a:lstStyle>
          <a:p>
            <a:pPr>
              <a:defRPr/>
            </a:pPr>
            <a:fld id="{A1FCF94D-3873-4BC0-8FDF-0806D17E750F}" type="datetimeFigureOut">
              <a:rPr lang="en-US"/>
              <a:pPr>
                <a:defRPr/>
              </a:pPr>
              <a:t>6/2/2023</a:t>
            </a:fld>
            <a:endParaRPr lang="en-GB" altLang="en-US"/>
          </a:p>
        </p:txBody>
      </p:sp>
      <p:sp>
        <p:nvSpPr>
          <p:cNvPr id="8" name="Footer Placeholder 4">
            <a:extLst>
              <a:ext uri="{FF2B5EF4-FFF2-40B4-BE49-F238E27FC236}">
                <a16:creationId xmlns:a16="http://schemas.microsoft.com/office/drawing/2014/main" id="{95F9FD0A-25C2-C29F-5283-AE718DCD5139}"/>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5">
            <a:extLst>
              <a:ext uri="{FF2B5EF4-FFF2-40B4-BE49-F238E27FC236}">
                <a16:creationId xmlns:a16="http://schemas.microsoft.com/office/drawing/2014/main" id="{FB42F0EA-9906-ABA8-92E6-79AC55BDC51D}"/>
              </a:ext>
            </a:extLst>
          </p:cNvPr>
          <p:cNvSpPr>
            <a:spLocks noGrp="1"/>
          </p:cNvSpPr>
          <p:nvPr>
            <p:ph type="sldNum" sz="quarter" idx="12"/>
          </p:nvPr>
        </p:nvSpPr>
        <p:spPr/>
        <p:txBody>
          <a:bodyPr/>
          <a:lstStyle>
            <a:lvl1pPr>
              <a:defRPr/>
            </a:lvl1pPr>
          </a:lstStyle>
          <a:p>
            <a:pPr>
              <a:defRPr/>
            </a:pPr>
            <a:fld id="{694B988B-5E21-4641-9680-26BE61E75041}" type="slidenum">
              <a:rPr lang="en-GB" altLang="en-US"/>
              <a:pPr>
                <a:defRPr/>
              </a:pPr>
              <a:t>‹#›</a:t>
            </a:fld>
            <a:endParaRPr lang="en-GB" altLang="en-US"/>
          </a:p>
        </p:txBody>
      </p:sp>
    </p:spTree>
    <p:extLst>
      <p:ext uri="{BB962C8B-B14F-4D97-AF65-F5344CB8AC3E}">
        <p14:creationId xmlns:p14="http://schemas.microsoft.com/office/powerpoint/2010/main" val="674268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C5E2AB3C-51D1-708F-A1DE-7CC32AB7AE67}"/>
              </a:ext>
            </a:extLst>
          </p:cNvPr>
          <p:cNvSpPr>
            <a:spLocks noGrp="1"/>
          </p:cNvSpPr>
          <p:nvPr>
            <p:ph type="dt" sz="half" idx="10"/>
          </p:nvPr>
        </p:nvSpPr>
        <p:spPr/>
        <p:txBody>
          <a:bodyPr/>
          <a:lstStyle>
            <a:lvl1pPr>
              <a:defRPr/>
            </a:lvl1pPr>
          </a:lstStyle>
          <a:p>
            <a:pPr>
              <a:defRPr/>
            </a:pPr>
            <a:fld id="{3781CA7D-8261-433B-A801-629FDB01182C}" type="datetimeFigureOut">
              <a:rPr lang="en-US"/>
              <a:pPr>
                <a:defRPr/>
              </a:pPr>
              <a:t>6/2/2023</a:t>
            </a:fld>
            <a:endParaRPr lang="en-GB" altLang="en-US"/>
          </a:p>
        </p:txBody>
      </p:sp>
      <p:sp>
        <p:nvSpPr>
          <p:cNvPr id="4" name="Footer Placeholder 4">
            <a:extLst>
              <a:ext uri="{FF2B5EF4-FFF2-40B4-BE49-F238E27FC236}">
                <a16:creationId xmlns:a16="http://schemas.microsoft.com/office/drawing/2014/main" id="{AF7A7C9A-065A-45A6-6BFB-5640AB4A4FBA}"/>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5">
            <a:extLst>
              <a:ext uri="{FF2B5EF4-FFF2-40B4-BE49-F238E27FC236}">
                <a16:creationId xmlns:a16="http://schemas.microsoft.com/office/drawing/2014/main" id="{DD90F65A-6408-ED95-E51D-C47526FB7A66}"/>
              </a:ext>
            </a:extLst>
          </p:cNvPr>
          <p:cNvSpPr>
            <a:spLocks noGrp="1"/>
          </p:cNvSpPr>
          <p:nvPr>
            <p:ph type="sldNum" sz="quarter" idx="12"/>
          </p:nvPr>
        </p:nvSpPr>
        <p:spPr/>
        <p:txBody>
          <a:bodyPr/>
          <a:lstStyle>
            <a:lvl1pPr>
              <a:defRPr/>
            </a:lvl1pPr>
          </a:lstStyle>
          <a:p>
            <a:pPr>
              <a:defRPr/>
            </a:pPr>
            <a:fld id="{638F49A1-0359-4A09-8D31-E8F806C206A2}" type="slidenum">
              <a:rPr lang="en-GB" altLang="en-US"/>
              <a:pPr>
                <a:defRPr/>
              </a:pPr>
              <a:t>‹#›</a:t>
            </a:fld>
            <a:endParaRPr lang="en-GB" altLang="en-US"/>
          </a:p>
        </p:txBody>
      </p:sp>
    </p:spTree>
    <p:extLst>
      <p:ext uri="{BB962C8B-B14F-4D97-AF65-F5344CB8AC3E}">
        <p14:creationId xmlns:p14="http://schemas.microsoft.com/office/powerpoint/2010/main" val="1933029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C3B687A-984E-615D-0A72-30F92E6AB028}"/>
              </a:ext>
            </a:extLst>
          </p:cNvPr>
          <p:cNvSpPr>
            <a:spLocks noGrp="1"/>
          </p:cNvSpPr>
          <p:nvPr>
            <p:ph type="dt" sz="half" idx="10"/>
          </p:nvPr>
        </p:nvSpPr>
        <p:spPr/>
        <p:txBody>
          <a:bodyPr/>
          <a:lstStyle>
            <a:lvl1pPr>
              <a:defRPr/>
            </a:lvl1pPr>
          </a:lstStyle>
          <a:p>
            <a:pPr>
              <a:defRPr/>
            </a:pPr>
            <a:fld id="{A8B7E9D3-D0EF-4E8F-8E32-4E5C6A81A1A2}" type="datetimeFigureOut">
              <a:rPr lang="en-US"/>
              <a:pPr>
                <a:defRPr/>
              </a:pPr>
              <a:t>6/2/2023</a:t>
            </a:fld>
            <a:endParaRPr lang="en-GB" altLang="en-US"/>
          </a:p>
        </p:txBody>
      </p:sp>
      <p:sp>
        <p:nvSpPr>
          <p:cNvPr id="3" name="Footer Placeholder 4">
            <a:extLst>
              <a:ext uri="{FF2B5EF4-FFF2-40B4-BE49-F238E27FC236}">
                <a16:creationId xmlns:a16="http://schemas.microsoft.com/office/drawing/2014/main" id="{F4452D16-79A0-00CD-5190-6F527F51442B}"/>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5">
            <a:extLst>
              <a:ext uri="{FF2B5EF4-FFF2-40B4-BE49-F238E27FC236}">
                <a16:creationId xmlns:a16="http://schemas.microsoft.com/office/drawing/2014/main" id="{306D4EAA-1742-4508-146C-4BBCFE424223}"/>
              </a:ext>
            </a:extLst>
          </p:cNvPr>
          <p:cNvSpPr>
            <a:spLocks noGrp="1"/>
          </p:cNvSpPr>
          <p:nvPr>
            <p:ph type="sldNum" sz="quarter" idx="12"/>
          </p:nvPr>
        </p:nvSpPr>
        <p:spPr/>
        <p:txBody>
          <a:bodyPr/>
          <a:lstStyle>
            <a:lvl1pPr>
              <a:defRPr/>
            </a:lvl1pPr>
          </a:lstStyle>
          <a:p>
            <a:pPr>
              <a:defRPr/>
            </a:pPr>
            <a:fld id="{FABF76E9-62AA-48B1-99C6-FF2E133034D7}" type="slidenum">
              <a:rPr lang="en-GB" altLang="en-US"/>
              <a:pPr>
                <a:defRPr/>
              </a:pPr>
              <a:t>‹#›</a:t>
            </a:fld>
            <a:endParaRPr lang="en-GB" altLang="en-US"/>
          </a:p>
        </p:txBody>
      </p:sp>
    </p:spTree>
    <p:extLst>
      <p:ext uri="{BB962C8B-B14F-4D97-AF65-F5344CB8AC3E}">
        <p14:creationId xmlns:p14="http://schemas.microsoft.com/office/powerpoint/2010/main" val="383484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5F79C5DE-3EA5-ABFD-C456-BA17A3968912}"/>
              </a:ext>
            </a:extLst>
          </p:cNvPr>
          <p:cNvSpPr>
            <a:spLocks noGrp="1"/>
          </p:cNvSpPr>
          <p:nvPr>
            <p:ph type="dt" sz="half" idx="10"/>
          </p:nvPr>
        </p:nvSpPr>
        <p:spPr/>
        <p:txBody>
          <a:bodyPr/>
          <a:lstStyle>
            <a:lvl1pPr>
              <a:defRPr/>
            </a:lvl1pPr>
          </a:lstStyle>
          <a:p>
            <a:pPr>
              <a:defRPr/>
            </a:pPr>
            <a:fld id="{5287BCD2-6368-413D-91E9-4DCFD3151CA1}" type="datetimeFigureOut">
              <a:rPr lang="en-US"/>
              <a:pPr>
                <a:defRPr/>
              </a:pPr>
              <a:t>6/2/2023</a:t>
            </a:fld>
            <a:endParaRPr lang="en-GB" altLang="en-US"/>
          </a:p>
        </p:txBody>
      </p:sp>
      <p:sp>
        <p:nvSpPr>
          <p:cNvPr id="6" name="Footer Placeholder 4">
            <a:extLst>
              <a:ext uri="{FF2B5EF4-FFF2-40B4-BE49-F238E27FC236}">
                <a16:creationId xmlns:a16="http://schemas.microsoft.com/office/drawing/2014/main" id="{D8082C39-7EEA-6878-96D6-9A0B41D040AC}"/>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72655B43-1F21-06A6-42D9-7D8CC796723A}"/>
              </a:ext>
            </a:extLst>
          </p:cNvPr>
          <p:cNvSpPr>
            <a:spLocks noGrp="1"/>
          </p:cNvSpPr>
          <p:nvPr>
            <p:ph type="sldNum" sz="quarter" idx="12"/>
          </p:nvPr>
        </p:nvSpPr>
        <p:spPr/>
        <p:txBody>
          <a:bodyPr/>
          <a:lstStyle>
            <a:lvl1pPr>
              <a:defRPr/>
            </a:lvl1pPr>
          </a:lstStyle>
          <a:p>
            <a:pPr>
              <a:defRPr/>
            </a:pPr>
            <a:fld id="{C6AF31C5-CE29-47FB-9686-CE1B96AE127F}" type="slidenum">
              <a:rPr lang="en-GB" altLang="en-US"/>
              <a:pPr>
                <a:defRPr/>
              </a:pPr>
              <a:t>‹#›</a:t>
            </a:fld>
            <a:endParaRPr lang="en-GB" altLang="en-US"/>
          </a:p>
        </p:txBody>
      </p:sp>
    </p:spTree>
    <p:extLst>
      <p:ext uri="{BB962C8B-B14F-4D97-AF65-F5344CB8AC3E}">
        <p14:creationId xmlns:p14="http://schemas.microsoft.com/office/powerpoint/2010/main" val="1614934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0093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33FEBA33-47B1-3448-6FB3-29AC3BC9E3D9}"/>
              </a:ext>
            </a:extLst>
          </p:cNvPr>
          <p:cNvSpPr>
            <a:spLocks noGrp="1"/>
          </p:cNvSpPr>
          <p:nvPr>
            <p:ph type="dt" sz="half" idx="10"/>
          </p:nvPr>
        </p:nvSpPr>
        <p:spPr/>
        <p:txBody>
          <a:bodyPr/>
          <a:lstStyle>
            <a:lvl1pPr>
              <a:defRPr/>
            </a:lvl1pPr>
          </a:lstStyle>
          <a:p>
            <a:pPr>
              <a:defRPr/>
            </a:pPr>
            <a:fld id="{19628F3C-B484-4FB3-9A52-C1ACE4658690}" type="datetimeFigureOut">
              <a:rPr lang="en-US"/>
              <a:pPr>
                <a:defRPr/>
              </a:pPr>
              <a:t>6/2/2023</a:t>
            </a:fld>
            <a:endParaRPr lang="en-GB" altLang="en-US"/>
          </a:p>
        </p:txBody>
      </p:sp>
      <p:sp>
        <p:nvSpPr>
          <p:cNvPr id="6" name="Footer Placeholder 4">
            <a:extLst>
              <a:ext uri="{FF2B5EF4-FFF2-40B4-BE49-F238E27FC236}">
                <a16:creationId xmlns:a16="http://schemas.microsoft.com/office/drawing/2014/main" id="{1DB0238F-2EDE-BAE8-49AB-841A616BF607}"/>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5">
            <a:extLst>
              <a:ext uri="{FF2B5EF4-FFF2-40B4-BE49-F238E27FC236}">
                <a16:creationId xmlns:a16="http://schemas.microsoft.com/office/drawing/2014/main" id="{8B21DB23-733D-AA15-629B-DE7C03F11DA3}"/>
              </a:ext>
            </a:extLst>
          </p:cNvPr>
          <p:cNvSpPr>
            <a:spLocks noGrp="1"/>
          </p:cNvSpPr>
          <p:nvPr>
            <p:ph type="sldNum" sz="quarter" idx="12"/>
          </p:nvPr>
        </p:nvSpPr>
        <p:spPr/>
        <p:txBody>
          <a:bodyPr/>
          <a:lstStyle>
            <a:lvl1pPr>
              <a:defRPr/>
            </a:lvl1pPr>
          </a:lstStyle>
          <a:p>
            <a:pPr>
              <a:defRPr/>
            </a:pPr>
            <a:fld id="{AE02844D-9594-4594-9D2F-378C9EF7516B}" type="slidenum">
              <a:rPr lang="en-GB" altLang="en-US"/>
              <a:pPr>
                <a:defRPr/>
              </a:pPr>
              <a:t>‹#›</a:t>
            </a:fld>
            <a:endParaRPr lang="en-GB" altLang="en-US"/>
          </a:p>
        </p:txBody>
      </p:sp>
    </p:spTree>
    <p:extLst>
      <p:ext uri="{BB962C8B-B14F-4D97-AF65-F5344CB8AC3E}">
        <p14:creationId xmlns:p14="http://schemas.microsoft.com/office/powerpoint/2010/main" val="2927296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F6585-5F42-1D3A-24EF-757C0FD100B9}"/>
              </a:ext>
            </a:extLst>
          </p:cNvPr>
          <p:cNvSpPr>
            <a:spLocks noGrp="1"/>
          </p:cNvSpPr>
          <p:nvPr>
            <p:ph type="dt" sz="half" idx="10"/>
          </p:nvPr>
        </p:nvSpPr>
        <p:spPr/>
        <p:txBody>
          <a:bodyPr/>
          <a:lstStyle>
            <a:lvl1pPr>
              <a:defRPr/>
            </a:lvl1pPr>
          </a:lstStyle>
          <a:p>
            <a:pPr>
              <a:defRPr/>
            </a:pPr>
            <a:fld id="{A72B09DE-5707-4568-B629-3EBA2BE74DCB}" type="datetimeFigureOut">
              <a:rPr lang="en-US"/>
              <a:pPr>
                <a:defRPr/>
              </a:pPr>
              <a:t>6/2/2023</a:t>
            </a:fld>
            <a:endParaRPr lang="en-GB" altLang="en-US"/>
          </a:p>
        </p:txBody>
      </p:sp>
      <p:sp>
        <p:nvSpPr>
          <p:cNvPr id="5" name="Footer Placeholder 4">
            <a:extLst>
              <a:ext uri="{FF2B5EF4-FFF2-40B4-BE49-F238E27FC236}">
                <a16:creationId xmlns:a16="http://schemas.microsoft.com/office/drawing/2014/main" id="{A2DCD831-FB63-31D0-8B44-E6912D157273}"/>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4CF96C94-9641-F869-01BE-AA2F798D3D7E}"/>
              </a:ext>
            </a:extLst>
          </p:cNvPr>
          <p:cNvSpPr>
            <a:spLocks noGrp="1"/>
          </p:cNvSpPr>
          <p:nvPr>
            <p:ph type="sldNum" sz="quarter" idx="12"/>
          </p:nvPr>
        </p:nvSpPr>
        <p:spPr/>
        <p:txBody>
          <a:bodyPr/>
          <a:lstStyle>
            <a:lvl1pPr>
              <a:defRPr/>
            </a:lvl1pPr>
          </a:lstStyle>
          <a:p>
            <a:pPr>
              <a:defRPr/>
            </a:pPr>
            <a:fld id="{CC934635-62A9-4D1E-BF7A-34252FC45925}" type="slidenum">
              <a:rPr lang="en-GB" altLang="en-US"/>
              <a:pPr>
                <a:defRPr/>
              </a:pPr>
              <a:t>‹#›</a:t>
            </a:fld>
            <a:endParaRPr lang="en-GB" altLang="en-US"/>
          </a:p>
        </p:txBody>
      </p:sp>
    </p:spTree>
    <p:extLst>
      <p:ext uri="{BB962C8B-B14F-4D97-AF65-F5344CB8AC3E}">
        <p14:creationId xmlns:p14="http://schemas.microsoft.com/office/powerpoint/2010/main" val="2191508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E59AAF-75D1-0AC7-FDD7-B5A70BD1E663}"/>
              </a:ext>
            </a:extLst>
          </p:cNvPr>
          <p:cNvSpPr>
            <a:spLocks noGrp="1"/>
          </p:cNvSpPr>
          <p:nvPr>
            <p:ph type="dt" sz="half" idx="10"/>
          </p:nvPr>
        </p:nvSpPr>
        <p:spPr/>
        <p:txBody>
          <a:bodyPr/>
          <a:lstStyle>
            <a:lvl1pPr>
              <a:defRPr/>
            </a:lvl1pPr>
          </a:lstStyle>
          <a:p>
            <a:pPr>
              <a:defRPr/>
            </a:pPr>
            <a:fld id="{C08A506D-7742-4940-B93A-52F9C4962A4B}" type="datetimeFigureOut">
              <a:rPr lang="en-US"/>
              <a:pPr>
                <a:defRPr/>
              </a:pPr>
              <a:t>6/2/2023</a:t>
            </a:fld>
            <a:endParaRPr lang="en-GB" altLang="en-US"/>
          </a:p>
        </p:txBody>
      </p:sp>
      <p:sp>
        <p:nvSpPr>
          <p:cNvPr id="5" name="Footer Placeholder 4">
            <a:extLst>
              <a:ext uri="{FF2B5EF4-FFF2-40B4-BE49-F238E27FC236}">
                <a16:creationId xmlns:a16="http://schemas.microsoft.com/office/drawing/2014/main" id="{07066750-B9AD-C041-0FF0-34897ACD86CF}"/>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4FE8193B-2F74-C087-4232-FDE2FDB26AB2}"/>
              </a:ext>
            </a:extLst>
          </p:cNvPr>
          <p:cNvSpPr>
            <a:spLocks noGrp="1"/>
          </p:cNvSpPr>
          <p:nvPr>
            <p:ph type="sldNum" sz="quarter" idx="12"/>
          </p:nvPr>
        </p:nvSpPr>
        <p:spPr/>
        <p:txBody>
          <a:bodyPr/>
          <a:lstStyle>
            <a:lvl1pPr>
              <a:defRPr/>
            </a:lvl1pPr>
          </a:lstStyle>
          <a:p>
            <a:pPr>
              <a:defRPr/>
            </a:pPr>
            <a:fld id="{02381639-66EA-49C9-8493-B840EAC46BBA}" type="slidenum">
              <a:rPr lang="en-GB" altLang="en-US"/>
              <a:pPr>
                <a:defRPr/>
              </a:pPr>
              <a:t>‹#›</a:t>
            </a:fld>
            <a:endParaRPr lang="en-GB" altLang="en-US"/>
          </a:p>
        </p:txBody>
      </p:sp>
    </p:spTree>
    <p:extLst>
      <p:ext uri="{BB962C8B-B14F-4D97-AF65-F5344CB8AC3E}">
        <p14:creationId xmlns:p14="http://schemas.microsoft.com/office/powerpoint/2010/main" val="404738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49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58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39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084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88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95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8F1ABF-C8F8-8F4C-ABDD-9F25A2397196}" type="datetimeFigureOut">
              <a:rPr lang="en-US" smtClean="0">
                <a:solidFill>
                  <a:prstClr val="black">
                    <a:tint val="75000"/>
                  </a:prstClr>
                </a:solidFill>
              </a:rPr>
              <a:pPr/>
              <a:t>6/2/2023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5457E0-9E47-7849-B8B8-CE81EB79C1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79462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226077A-26DD-7F1C-0F60-1D809A254AED}"/>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77A74EC2-58EF-ABC8-1EB4-AD8247CE987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D93B8E1-935A-96EB-86E7-247A6DE7E90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8E6FB375-A8B8-4962-90F1-2396A02B069A}" type="datetimeFigureOut">
              <a:rPr lang="en-US"/>
              <a:pPr>
                <a:defRPr/>
              </a:pPr>
              <a:t>6/2/2023</a:t>
            </a:fld>
            <a:endParaRPr lang="en-GB" altLang="en-US"/>
          </a:p>
        </p:txBody>
      </p:sp>
      <p:sp>
        <p:nvSpPr>
          <p:cNvPr id="5" name="Footer Placeholder 4">
            <a:extLst>
              <a:ext uri="{FF2B5EF4-FFF2-40B4-BE49-F238E27FC236}">
                <a16:creationId xmlns:a16="http://schemas.microsoft.com/office/drawing/2014/main" id="{9BBFC785-2444-8C1A-8D82-852F6C9F2D0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GB" altLang="en-US"/>
          </a:p>
        </p:txBody>
      </p:sp>
      <p:sp>
        <p:nvSpPr>
          <p:cNvPr id="6" name="Slide Number Placeholder 5">
            <a:extLst>
              <a:ext uri="{FF2B5EF4-FFF2-40B4-BE49-F238E27FC236}">
                <a16:creationId xmlns:a16="http://schemas.microsoft.com/office/drawing/2014/main" id="{9035ABCA-E0ED-E77D-8CA3-B8A1A2A2F221}"/>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a:defRPr/>
            </a:pPr>
            <a:fld id="{916A7715-1C55-4257-9657-F7ED6F659EE9}" type="slidenum">
              <a:rPr lang="en-GB" altLang="en-US"/>
              <a:pPr>
                <a:defRPr/>
              </a:pPr>
              <a:t>‹#›</a:t>
            </a:fld>
            <a:endParaRPr lang="en-GB" altLang="en-US"/>
          </a:p>
        </p:txBody>
      </p:sp>
    </p:spTree>
    <p:extLst>
      <p:ext uri="{BB962C8B-B14F-4D97-AF65-F5344CB8AC3E}">
        <p14:creationId xmlns:p14="http://schemas.microsoft.com/office/powerpoint/2010/main" val="161264489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lans-soapbox.com/2013/05/23/ffrp-what-kind-of-player-do-you-want-to-b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blogs.glowscotland.org.uk/as/aberdeenshireeps/family-nurture-leaflets/"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7.xml"/><Relationship Id="rId7" Type="http://schemas.openxmlformats.org/officeDocument/2006/relationships/image" Target="../media/image27.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notesSlide" Target="../notesSlides/notesSlide28.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A2899D-18A3-4D64-8BFB-ADAA17A1333F}"/>
              </a:ext>
            </a:extLst>
          </p:cNvPr>
          <p:cNvSpPr>
            <a:spLocks noGrp="1"/>
          </p:cNvSpPr>
          <p:nvPr>
            <p:ph type="ctrTitle"/>
          </p:nvPr>
        </p:nvSpPr>
        <p:spPr>
          <a:xfrm>
            <a:off x="835357" y="3130041"/>
            <a:ext cx="3027251" cy="2387600"/>
          </a:xfrm>
        </p:spPr>
        <p:txBody>
          <a:bodyPr vert="horz" lIns="91440" tIns="45720" rIns="91440" bIns="45720" rtlCol="0" anchor="t">
            <a:normAutofit/>
          </a:bodyPr>
          <a:lstStyle/>
          <a:p>
            <a:pPr algn="l" defTabSz="914400">
              <a:lnSpc>
                <a:spcPct val="90000"/>
              </a:lnSpc>
            </a:pPr>
            <a:r>
              <a:rPr lang="en-US" sz="4700" b="1"/>
              <a:t>Elrick Primary School</a:t>
            </a:r>
          </a:p>
        </p:txBody>
      </p:sp>
      <p:sp>
        <p:nvSpPr>
          <p:cNvPr id="3" name="Subtitle 2">
            <a:extLst>
              <a:ext uri="{FF2B5EF4-FFF2-40B4-BE49-F238E27FC236}">
                <a16:creationId xmlns:a16="http://schemas.microsoft.com/office/drawing/2014/main" id="{8D600058-6E86-4526-ABBC-75113A865B17}"/>
              </a:ext>
            </a:extLst>
          </p:cNvPr>
          <p:cNvSpPr>
            <a:spLocks noGrp="1"/>
          </p:cNvSpPr>
          <p:nvPr>
            <p:ph type="subTitle" idx="1"/>
          </p:nvPr>
        </p:nvSpPr>
        <p:spPr>
          <a:xfrm>
            <a:off x="835356" y="1122362"/>
            <a:ext cx="3027250" cy="1709849"/>
          </a:xfrm>
        </p:spPr>
        <p:txBody>
          <a:bodyPr vert="horz" lIns="91440" tIns="45720" rIns="91440" bIns="45720" rtlCol="0" anchor="b">
            <a:normAutofit/>
          </a:bodyPr>
          <a:lstStyle/>
          <a:p>
            <a:pPr algn="l" defTabSz="914400">
              <a:lnSpc>
                <a:spcPct val="90000"/>
              </a:lnSpc>
              <a:spcBef>
                <a:spcPts val="1000"/>
              </a:spcBef>
            </a:pPr>
            <a:r>
              <a:rPr lang="en-US" sz="1700" b="1">
                <a:solidFill>
                  <a:schemeClr val="tx1"/>
                </a:solidFill>
              </a:rPr>
              <a:t>Promoting Positive Relationships, </a:t>
            </a:r>
          </a:p>
          <a:p>
            <a:pPr algn="l" defTabSz="914400">
              <a:lnSpc>
                <a:spcPct val="90000"/>
              </a:lnSpc>
              <a:spcBef>
                <a:spcPts val="1000"/>
              </a:spcBef>
            </a:pPr>
            <a:r>
              <a:rPr lang="en-US" sz="1700" b="1">
                <a:solidFill>
                  <a:schemeClr val="tx1"/>
                </a:solidFill>
              </a:rPr>
              <a:t>Support Strategies in School</a:t>
            </a:r>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3154317"/>
            <a:ext cx="548639"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91886"/>
            <a:ext cx="4507025"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72A9EB4C-2C34-4578-A636-27BB785EB429}"/>
              </a:ext>
            </a:extLst>
          </p:cNvPr>
          <p:cNvPicPr>
            <a:picLocks noChangeAspect="1"/>
          </p:cNvPicPr>
          <p:nvPr/>
        </p:nvPicPr>
        <p:blipFill rotWithShape="1">
          <a:blip r:embed="rId2"/>
          <a:srcRect l="642" r="4400" b="-3"/>
          <a:stretch/>
        </p:blipFill>
        <p:spPr>
          <a:xfrm>
            <a:off x="4441869" y="666728"/>
            <a:ext cx="4152000" cy="5465791"/>
          </a:xfrm>
          <a:prstGeom prst="rect">
            <a:avLst/>
          </a:prstGeom>
        </p:spPr>
      </p:pic>
      <p:sp>
        <p:nvSpPr>
          <p:cNvPr id="4" name="TextBox 3">
            <a:extLst>
              <a:ext uri="{FF2B5EF4-FFF2-40B4-BE49-F238E27FC236}">
                <a16:creationId xmlns:a16="http://schemas.microsoft.com/office/drawing/2014/main" id="{7A8F4689-CC16-D01F-5B6B-5A6DB167B405}"/>
              </a:ext>
            </a:extLst>
          </p:cNvPr>
          <p:cNvSpPr txBox="1"/>
          <p:nvPr/>
        </p:nvSpPr>
        <p:spPr>
          <a:xfrm>
            <a:off x="6494382" y="4651066"/>
            <a:ext cx="1212971" cy="300082"/>
          </a:xfrm>
          <a:prstGeom prst="rect">
            <a:avLst/>
          </a:prstGeom>
          <a:noFill/>
        </p:spPr>
        <p:txBody>
          <a:bodyPr wrap="square" rtlCol="0">
            <a:spAutoFit/>
          </a:bodyPr>
          <a:lstStyle/>
          <a:p>
            <a:pPr>
              <a:spcAft>
                <a:spcPts val="600"/>
              </a:spcAft>
            </a:pPr>
            <a:r>
              <a:rPr lang="en-GB" sz="1350" b="1" dirty="0"/>
              <a:t>May 2023</a:t>
            </a:r>
            <a:endParaRPr lang="en-GB" sz="1350" b="1"/>
          </a:p>
        </p:txBody>
      </p:sp>
    </p:spTree>
    <p:extLst>
      <p:ext uri="{BB962C8B-B14F-4D97-AF65-F5344CB8AC3E}">
        <p14:creationId xmlns:p14="http://schemas.microsoft.com/office/powerpoint/2010/main" val="3167571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C667-EA35-DC6C-1C28-EE6712A58E09}"/>
              </a:ext>
            </a:extLst>
          </p:cNvPr>
          <p:cNvSpPr>
            <a:spLocks noGrp="1"/>
          </p:cNvSpPr>
          <p:nvPr>
            <p:ph type="title"/>
          </p:nvPr>
        </p:nvSpPr>
        <p:spPr/>
        <p:txBody>
          <a:bodyPr/>
          <a:lstStyle/>
          <a:p>
            <a:r>
              <a:rPr lang="en-GB" dirty="0"/>
              <a:t>Discipline</a:t>
            </a:r>
          </a:p>
        </p:txBody>
      </p:sp>
      <p:sp>
        <p:nvSpPr>
          <p:cNvPr id="3" name="Content Placeholder 2">
            <a:extLst>
              <a:ext uri="{FF2B5EF4-FFF2-40B4-BE49-F238E27FC236}">
                <a16:creationId xmlns:a16="http://schemas.microsoft.com/office/drawing/2014/main" id="{EDA87AB2-AB5F-AC16-6236-7CB8C680D67A}"/>
              </a:ext>
            </a:extLst>
          </p:cNvPr>
          <p:cNvSpPr>
            <a:spLocks noGrp="1"/>
          </p:cNvSpPr>
          <p:nvPr>
            <p:ph idx="1"/>
          </p:nvPr>
        </p:nvSpPr>
        <p:spPr/>
        <p:txBody>
          <a:bodyPr>
            <a:normAutofit fontScale="85000" lnSpcReduction="10000"/>
          </a:bodyPr>
          <a:lstStyle/>
          <a:p>
            <a:pPr>
              <a:lnSpc>
                <a:spcPct val="107000"/>
              </a:lnSpc>
              <a:spcAft>
                <a:spcPts val="800"/>
              </a:spcAft>
            </a:pPr>
            <a:r>
              <a:rPr lang="en-GB" sz="3200" dirty="0">
                <a:effectLst/>
                <a:latin typeface="Calibri" panose="020F0502020204030204" pitchFamily="34" charset="0"/>
                <a:ea typeface="Calibri" panose="020F0502020204030204" pitchFamily="34" charset="0"/>
                <a:cs typeface="Times New Roman" panose="02020603050405020304" pitchFamily="18" charset="0"/>
              </a:rPr>
              <a:t>The root word for discipline is disciple, from old French, meaning </a:t>
            </a:r>
            <a:r>
              <a:rPr lang="en-GB" sz="3200" i="1" dirty="0">
                <a:effectLst/>
                <a:latin typeface="Calibri" panose="020F0502020204030204" pitchFamily="34" charset="0"/>
                <a:ea typeface="Calibri" panose="020F0502020204030204" pitchFamily="34" charset="0"/>
                <a:cs typeface="Times New Roman" panose="02020603050405020304" pitchFamily="18" charset="0"/>
              </a:rPr>
              <a:t>learner. </a:t>
            </a:r>
            <a:r>
              <a:rPr lang="en-GB" dirty="0">
                <a:latin typeface="Calibri" panose="020F0502020204030204" pitchFamily="34" charset="0"/>
                <a:ea typeface="Calibri" panose="020F0502020204030204" pitchFamily="34" charset="0"/>
                <a:cs typeface="Times New Roman" panose="02020603050405020304" pitchFamily="18" charset="0"/>
              </a:rPr>
              <a:t>In the verb form, it means to guide, lead, teach, model and encourage.</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We are moving away from the traditional view of rewarding good behaviour and punishing bad behaviour and moving towards a relational/developmental based behaviour model. </a:t>
            </a:r>
          </a:p>
          <a:p>
            <a:r>
              <a:rPr lang="en-GB" dirty="0"/>
              <a:t>Differentiation discipline/support which is informed by the child’s </a:t>
            </a:r>
            <a:r>
              <a:rPr lang="en-GB" b="1" dirty="0"/>
              <a:t>developmental</a:t>
            </a:r>
            <a:r>
              <a:rPr lang="en-GB" dirty="0"/>
              <a:t> and </a:t>
            </a:r>
            <a:r>
              <a:rPr lang="en-GB" b="1" dirty="0"/>
              <a:t>emotional regulatory </a:t>
            </a:r>
            <a:r>
              <a:rPr lang="en-GB" dirty="0"/>
              <a:t>stage.</a:t>
            </a:r>
          </a:p>
        </p:txBody>
      </p:sp>
    </p:spTree>
    <p:extLst>
      <p:ext uri="{BB962C8B-B14F-4D97-AF65-F5344CB8AC3E}">
        <p14:creationId xmlns:p14="http://schemas.microsoft.com/office/powerpoint/2010/main" val="1383046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a:extLst>
              <a:ext uri="{FF2B5EF4-FFF2-40B4-BE49-F238E27FC236}">
                <a16:creationId xmlns:a16="http://schemas.microsoft.com/office/drawing/2014/main" id="{4E70A6D2-155F-2855-C5B6-AA0159B1DA23}"/>
              </a:ext>
            </a:extLst>
          </p:cNvPr>
          <p:cNvSpPr>
            <a:spLocks noGrp="1" noChangeArrowheads="1"/>
          </p:cNvSpPr>
          <p:nvPr>
            <p:ph sz="half" idx="1"/>
          </p:nvPr>
        </p:nvSpPr>
        <p:spPr>
          <a:xfrm>
            <a:off x="250825" y="836613"/>
            <a:ext cx="4038600" cy="5289550"/>
          </a:xfrm>
        </p:spPr>
        <p:txBody>
          <a:bodyPr rtlCol="0">
            <a:normAutofit/>
          </a:bodyPr>
          <a:lstStyle/>
          <a:p>
            <a:pPr marL="274320" indent="-274320" eaLnBrk="1" fontAlgn="auto" hangingPunct="1">
              <a:lnSpc>
                <a:spcPct val="80000"/>
              </a:lnSpc>
              <a:spcBef>
                <a:spcPct val="0"/>
              </a:spcBef>
              <a:spcAft>
                <a:spcPts val="0"/>
              </a:spcAft>
              <a:buFont typeface="Wingdings" pitchFamily="2" charset="2"/>
              <a:buNone/>
              <a:defRPr/>
            </a:pPr>
            <a:r>
              <a:rPr lang="en-GB" sz="2400" b="1" dirty="0">
                <a:solidFill>
                  <a:srgbClr val="FF33CC"/>
                </a:solidFill>
                <a:effectLst>
                  <a:outerShdw blurRad="38100" dist="38100" dir="2700000" algn="tl">
                    <a:srgbClr val="C0C0C0"/>
                  </a:outerShdw>
                </a:effectLst>
              </a:rPr>
              <a:t>Punishment (Traditional)</a:t>
            </a:r>
            <a:r>
              <a:rPr lang="en-GB" sz="2400" b="1" dirty="0">
                <a:solidFill>
                  <a:srgbClr val="000000"/>
                </a:solidFill>
                <a:effectLst>
                  <a:outerShdw blurRad="38100" dist="38100" dir="2700000" algn="tl">
                    <a:srgbClr val="C0C0C0"/>
                  </a:outerShdw>
                </a:effectLst>
              </a:rPr>
              <a:t> can lead to:</a:t>
            </a:r>
          </a:p>
          <a:p>
            <a:pPr marL="274320" indent="-274320" eaLnBrk="1" fontAlgn="auto" hangingPunct="1">
              <a:lnSpc>
                <a:spcPct val="80000"/>
              </a:lnSpc>
              <a:spcBef>
                <a:spcPct val="0"/>
              </a:spcBef>
              <a:spcAft>
                <a:spcPts val="0"/>
              </a:spcAft>
              <a:buFont typeface="Wingdings" pitchFamily="2" charset="2"/>
              <a:buNone/>
              <a:defRPr/>
            </a:pPr>
            <a:endParaRPr lang="en-GB" sz="2400" b="1" dirty="0">
              <a:solidFill>
                <a:srgbClr val="000000"/>
              </a:solidFill>
              <a:effectLst>
                <a:outerShdw blurRad="38100" dist="38100" dir="2700000" algn="tl">
                  <a:srgbClr val="C0C0C0"/>
                </a:outerShdw>
              </a:effectLst>
            </a:endParaRPr>
          </a:p>
          <a:p>
            <a:pPr marL="274320" indent="-274320" eaLnBrk="1" fontAlgn="auto" hangingPunct="1">
              <a:lnSpc>
                <a:spcPct val="80000"/>
              </a:lnSpc>
              <a:spcAft>
                <a:spcPts val="0"/>
              </a:spcAft>
              <a:buFont typeface="Wingdings 2"/>
              <a:buChar char=""/>
              <a:defRPr/>
            </a:pPr>
            <a:r>
              <a:rPr lang="en-GB" sz="1200" b="1" dirty="0"/>
              <a:t> </a:t>
            </a:r>
            <a:r>
              <a:rPr lang="en-GB" sz="1500" b="1" dirty="0"/>
              <a:t>Fear</a:t>
            </a:r>
          </a:p>
          <a:p>
            <a:pPr marL="274320" indent="-274320" eaLnBrk="1" fontAlgn="auto" hangingPunct="1">
              <a:lnSpc>
                <a:spcPct val="80000"/>
              </a:lnSpc>
              <a:spcAft>
                <a:spcPts val="0"/>
              </a:spcAft>
              <a:buFont typeface="Wingdings 2"/>
              <a:buChar char=""/>
              <a:defRPr/>
            </a:pPr>
            <a:r>
              <a:rPr lang="en-GB" sz="1500" b="1" dirty="0"/>
              <a:t> Resentment</a:t>
            </a:r>
          </a:p>
          <a:p>
            <a:pPr marL="274320" indent="-274320" eaLnBrk="1" fontAlgn="auto" hangingPunct="1">
              <a:lnSpc>
                <a:spcPct val="80000"/>
              </a:lnSpc>
              <a:spcAft>
                <a:spcPts val="0"/>
              </a:spcAft>
              <a:buFont typeface="Wingdings 2"/>
              <a:buChar char=""/>
              <a:defRPr/>
            </a:pPr>
            <a:r>
              <a:rPr lang="en-GB" sz="1500" b="1" dirty="0"/>
              <a:t> Hostility / Aggression</a:t>
            </a:r>
          </a:p>
          <a:p>
            <a:pPr marL="274320" indent="-274320" eaLnBrk="1" fontAlgn="auto" hangingPunct="1">
              <a:lnSpc>
                <a:spcPct val="80000"/>
              </a:lnSpc>
              <a:spcAft>
                <a:spcPts val="0"/>
              </a:spcAft>
              <a:buFont typeface="Wingdings 2"/>
              <a:buChar char=""/>
              <a:defRPr/>
            </a:pPr>
            <a:r>
              <a:rPr lang="en-GB" sz="1500" b="1" dirty="0"/>
              <a:t> A ‘don’t get caught’ attitude</a:t>
            </a:r>
          </a:p>
          <a:p>
            <a:pPr marL="274320" indent="-274320" eaLnBrk="1" fontAlgn="auto" hangingPunct="1">
              <a:lnSpc>
                <a:spcPct val="80000"/>
              </a:lnSpc>
              <a:spcAft>
                <a:spcPts val="0"/>
              </a:spcAft>
              <a:buFont typeface="Wingdings 2"/>
              <a:buChar char=""/>
              <a:defRPr/>
            </a:pPr>
            <a:r>
              <a:rPr lang="en-GB" sz="1500" b="1" dirty="0"/>
              <a:t> Short term compliance</a:t>
            </a:r>
          </a:p>
          <a:p>
            <a:pPr marL="274320" indent="-274320" eaLnBrk="1" fontAlgn="auto" hangingPunct="1">
              <a:lnSpc>
                <a:spcPct val="80000"/>
              </a:lnSpc>
              <a:spcAft>
                <a:spcPts val="0"/>
              </a:spcAft>
              <a:buFont typeface="Wingdings 2"/>
              <a:buChar char=""/>
              <a:defRPr/>
            </a:pPr>
            <a:r>
              <a:rPr lang="en-GB" sz="1500" b="1" dirty="0"/>
              <a:t> Adversarial attitude</a:t>
            </a:r>
          </a:p>
          <a:p>
            <a:pPr marL="274320" indent="-274320" eaLnBrk="1" fontAlgn="auto" hangingPunct="1">
              <a:lnSpc>
                <a:spcPct val="80000"/>
              </a:lnSpc>
              <a:spcAft>
                <a:spcPts val="0"/>
              </a:spcAft>
              <a:buFont typeface="Wingdings 2"/>
              <a:buChar char=""/>
              <a:defRPr/>
            </a:pPr>
            <a:r>
              <a:rPr lang="en-GB" sz="1500" b="1" dirty="0"/>
              <a:t> Sense of ‘injustice’ </a:t>
            </a:r>
          </a:p>
          <a:p>
            <a:pPr marL="274320" indent="-274320" eaLnBrk="1" fontAlgn="auto" hangingPunct="1">
              <a:lnSpc>
                <a:spcPct val="80000"/>
              </a:lnSpc>
              <a:spcAft>
                <a:spcPts val="0"/>
              </a:spcAft>
              <a:buFont typeface="Wingdings" pitchFamily="2" charset="2"/>
              <a:buNone/>
              <a:defRPr/>
            </a:pPr>
            <a:endParaRPr lang="en-GB" sz="1500" dirty="0"/>
          </a:p>
          <a:p>
            <a:pPr marL="274320" indent="-274320" eaLnBrk="1" fontAlgn="auto" hangingPunct="1">
              <a:lnSpc>
                <a:spcPct val="80000"/>
              </a:lnSpc>
              <a:spcAft>
                <a:spcPts val="0"/>
              </a:spcAft>
              <a:buFont typeface="Wingdings" pitchFamily="2" charset="2"/>
              <a:buNone/>
              <a:defRPr/>
            </a:pPr>
            <a:endParaRPr lang="en-GB" sz="900" dirty="0"/>
          </a:p>
          <a:p>
            <a:pPr marL="274320" indent="-274320" eaLnBrk="1" fontAlgn="auto" hangingPunct="1">
              <a:lnSpc>
                <a:spcPct val="80000"/>
              </a:lnSpc>
              <a:spcAft>
                <a:spcPts val="0"/>
              </a:spcAft>
              <a:buFont typeface="Wingdings" pitchFamily="2" charset="2"/>
              <a:buNone/>
              <a:defRPr/>
            </a:pPr>
            <a:endParaRPr lang="en-GB" sz="1200" b="1" dirty="0">
              <a:solidFill>
                <a:srgbClr val="0000CC"/>
              </a:solidFill>
            </a:endParaRPr>
          </a:p>
          <a:p>
            <a:pPr marL="274320" indent="-274320" eaLnBrk="1" fontAlgn="auto" hangingPunct="1">
              <a:lnSpc>
                <a:spcPct val="80000"/>
              </a:lnSpc>
              <a:spcBef>
                <a:spcPct val="0"/>
              </a:spcBef>
              <a:spcAft>
                <a:spcPts val="0"/>
              </a:spcAft>
              <a:buFont typeface="Wingdings" pitchFamily="2" charset="2"/>
              <a:buNone/>
              <a:defRPr/>
            </a:pPr>
            <a:endParaRPr lang="en-GB" sz="1500" b="1" dirty="0">
              <a:solidFill>
                <a:srgbClr val="0000CC"/>
              </a:solidFill>
            </a:endParaRPr>
          </a:p>
          <a:p>
            <a:pPr marL="274320" indent="-274320" eaLnBrk="1" fontAlgn="auto" hangingPunct="1">
              <a:lnSpc>
                <a:spcPct val="80000"/>
              </a:lnSpc>
              <a:spcBef>
                <a:spcPct val="0"/>
              </a:spcBef>
              <a:spcAft>
                <a:spcPts val="0"/>
              </a:spcAft>
              <a:buFont typeface="Wingdings" pitchFamily="2" charset="2"/>
              <a:buNone/>
              <a:defRPr/>
            </a:pPr>
            <a:endParaRPr lang="en-GB" sz="1500" b="1" dirty="0">
              <a:solidFill>
                <a:srgbClr val="0000CC"/>
              </a:solidFill>
            </a:endParaRPr>
          </a:p>
          <a:p>
            <a:pPr marL="274320" indent="-274320" eaLnBrk="1" fontAlgn="auto" hangingPunct="1">
              <a:lnSpc>
                <a:spcPct val="80000"/>
              </a:lnSpc>
              <a:spcBef>
                <a:spcPct val="0"/>
              </a:spcBef>
              <a:spcAft>
                <a:spcPts val="0"/>
              </a:spcAft>
              <a:buFont typeface="Wingdings" pitchFamily="2" charset="2"/>
              <a:buNone/>
              <a:defRPr/>
            </a:pPr>
            <a:r>
              <a:rPr lang="en-GB" sz="1500" b="1" dirty="0">
                <a:solidFill>
                  <a:srgbClr val="0000CC"/>
                </a:solidFill>
              </a:rPr>
              <a:t>The main purpose of punishment is not to bring about change in behaviour but to inflict pain on a person for breaking the rules</a:t>
            </a:r>
          </a:p>
          <a:p>
            <a:pPr marL="274320" indent="-274320" eaLnBrk="1" fontAlgn="auto" hangingPunct="1">
              <a:lnSpc>
                <a:spcPct val="80000"/>
              </a:lnSpc>
              <a:spcBef>
                <a:spcPct val="0"/>
              </a:spcBef>
              <a:spcAft>
                <a:spcPts val="0"/>
              </a:spcAft>
              <a:buFont typeface="Wingdings" pitchFamily="2" charset="2"/>
              <a:buNone/>
              <a:defRPr/>
            </a:pPr>
            <a:endParaRPr lang="en-GB" sz="1500" b="1" dirty="0">
              <a:solidFill>
                <a:srgbClr val="000000"/>
              </a:solidFill>
            </a:endParaRPr>
          </a:p>
          <a:p>
            <a:pPr marL="274320" indent="-274320" eaLnBrk="1" fontAlgn="auto" hangingPunct="1">
              <a:lnSpc>
                <a:spcPct val="80000"/>
              </a:lnSpc>
              <a:spcAft>
                <a:spcPts val="0"/>
              </a:spcAft>
              <a:buFont typeface="Wingdings 2"/>
              <a:buChar char=""/>
              <a:defRPr/>
            </a:pPr>
            <a:endParaRPr lang="en-GB" sz="1500" dirty="0"/>
          </a:p>
        </p:txBody>
      </p:sp>
      <p:sp>
        <p:nvSpPr>
          <p:cNvPr id="44038" name="Rectangle 6">
            <a:extLst>
              <a:ext uri="{FF2B5EF4-FFF2-40B4-BE49-F238E27FC236}">
                <a16:creationId xmlns:a16="http://schemas.microsoft.com/office/drawing/2014/main" id="{EF73D82A-FB05-32FB-8F74-30257ED8B2AB}"/>
              </a:ext>
            </a:extLst>
          </p:cNvPr>
          <p:cNvSpPr>
            <a:spLocks noGrp="1" noChangeArrowheads="1"/>
          </p:cNvSpPr>
          <p:nvPr>
            <p:ph sz="half" idx="2"/>
          </p:nvPr>
        </p:nvSpPr>
        <p:spPr>
          <a:xfrm>
            <a:off x="4356100" y="836613"/>
            <a:ext cx="4038600" cy="5434012"/>
          </a:xfrm>
        </p:spPr>
        <p:txBody>
          <a:bodyPr rtlCol="0">
            <a:normAutofit/>
          </a:bodyPr>
          <a:lstStyle/>
          <a:p>
            <a:pPr marL="274320" indent="-274320" eaLnBrk="1" fontAlgn="auto" hangingPunct="1">
              <a:lnSpc>
                <a:spcPct val="80000"/>
              </a:lnSpc>
              <a:spcAft>
                <a:spcPts val="0"/>
              </a:spcAft>
              <a:buFont typeface="Wingdings" pitchFamily="2" charset="2"/>
              <a:buNone/>
              <a:defRPr/>
            </a:pPr>
            <a:r>
              <a:rPr lang="en-GB" sz="2400" b="1" dirty="0">
                <a:solidFill>
                  <a:srgbClr val="FF33CC"/>
                </a:solidFill>
                <a:effectLst>
                  <a:outerShdw blurRad="38100" dist="38100" dir="2700000" algn="tl">
                    <a:srgbClr val="C0C0C0"/>
                  </a:outerShdw>
                </a:effectLst>
              </a:rPr>
              <a:t>Discipline (Restorative)</a:t>
            </a:r>
            <a:r>
              <a:rPr lang="en-GB" sz="2400" b="1" dirty="0">
                <a:solidFill>
                  <a:srgbClr val="000000"/>
                </a:solidFill>
                <a:effectLst>
                  <a:outerShdw blurRad="38100" dist="38100" dir="2700000" algn="tl">
                    <a:srgbClr val="C0C0C0"/>
                  </a:outerShdw>
                </a:effectLst>
              </a:rPr>
              <a:t> can lead to:</a:t>
            </a:r>
          </a:p>
          <a:p>
            <a:pPr marL="274320" indent="-274320" eaLnBrk="1" fontAlgn="auto" hangingPunct="1">
              <a:lnSpc>
                <a:spcPct val="80000"/>
              </a:lnSpc>
              <a:spcAft>
                <a:spcPts val="0"/>
              </a:spcAft>
              <a:buFont typeface="Wingdings 2"/>
              <a:buChar char=""/>
              <a:defRPr/>
            </a:pPr>
            <a:endParaRPr lang="en-GB" sz="2400" b="1" dirty="0">
              <a:solidFill>
                <a:srgbClr val="000000"/>
              </a:solidFill>
              <a:effectLst>
                <a:outerShdw blurRad="38100" dist="38100" dir="2700000" algn="tl">
                  <a:srgbClr val="C0C0C0"/>
                </a:outerShdw>
              </a:effectLst>
            </a:endParaRPr>
          </a:p>
          <a:p>
            <a:pPr marL="274320" indent="-274320" eaLnBrk="1" fontAlgn="auto" hangingPunct="1">
              <a:lnSpc>
                <a:spcPct val="80000"/>
              </a:lnSpc>
              <a:spcAft>
                <a:spcPts val="0"/>
              </a:spcAft>
              <a:buFont typeface="Wingdings 2"/>
              <a:buChar char=""/>
              <a:defRPr/>
            </a:pPr>
            <a:r>
              <a:rPr lang="en-GB" sz="1200" b="1" dirty="0">
                <a:solidFill>
                  <a:srgbClr val="000000"/>
                </a:solidFill>
              </a:rPr>
              <a:t> </a:t>
            </a:r>
            <a:r>
              <a:rPr lang="en-GB" sz="1500" b="1" dirty="0">
                <a:solidFill>
                  <a:srgbClr val="000000"/>
                </a:solidFill>
              </a:rPr>
              <a:t>Respect / positive regard</a:t>
            </a:r>
          </a:p>
          <a:p>
            <a:pPr marL="274320" indent="-274320" eaLnBrk="1" fontAlgn="auto" hangingPunct="1">
              <a:lnSpc>
                <a:spcPct val="80000"/>
              </a:lnSpc>
              <a:spcAft>
                <a:spcPts val="0"/>
              </a:spcAft>
              <a:buFont typeface="Wingdings 2"/>
              <a:buChar char=""/>
              <a:defRPr/>
            </a:pPr>
            <a:r>
              <a:rPr lang="en-GB" sz="1500" b="1" dirty="0">
                <a:solidFill>
                  <a:srgbClr val="000000"/>
                </a:solidFill>
              </a:rPr>
              <a:t> Improved relationships</a:t>
            </a:r>
          </a:p>
          <a:p>
            <a:pPr marL="274320" indent="-274320" eaLnBrk="1" fontAlgn="auto" hangingPunct="1">
              <a:lnSpc>
                <a:spcPct val="80000"/>
              </a:lnSpc>
              <a:spcAft>
                <a:spcPts val="0"/>
              </a:spcAft>
              <a:buFont typeface="Wingdings 2"/>
              <a:buChar char=""/>
              <a:defRPr/>
            </a:pPr>
            <a:r>
              <a:rPr lang="en-GB" sz="1500" b="1" dirty="0">
                <a:solidFill>
                  <a:srgbClr val="000000"/>
                </a:solidFill>
              </a:rPr>
              <a:t> Trust</a:t>
            </a:r>
          </a:p>
          <a:p>
            <a:pPr marL="274320" indent="-274320" eaLnBrk="1" fontAlgn="auto" hangingPunct="1">
              <a:lnSpc>
                <a:spcPct val="80000"/>
              </a:lnSpc>
              <a:spcAft>
                <a:spcPts val="0"/>
              </a:spcAft>
              <a:buFont typeface="Wingdings 2"/>
              <a:buChar char=""/>
              <a:defRPr/>
            </a:pPr>
            <a:r>
              <a:rPr lang="en-GB" sz="1500" b="1" dirty="0">
                <a:solidFill>
                  <a:srgbClr val="000000"/>
                </a:solidFill>
              </a:rPr>
              <a:t> Enhanced self-control</a:t>
            </a:r>
          </a:p>
          <a:p>
            <a:pPr marL="274320" indent="-274320" eaLnBrk="1" fontAlgn="auto" hangingPunct="1">
              <a:lnSpc>
                <a:spcPct val="80000"/>
              </a:lnSpc>
              <a:spcAft>
                <a:spcPts val="0"/>
              </a:spcAft>
              <a:buFont typeface="Wingdings 2"/>
              <a:buChar char=""/>
              <a:defRPr/>
            </a:pPr>
            <a:r>
              <a:rPr lang="en-GB" sz="1500" b="1" dirty="0">
                <a:solidFill>
                  <a:srgbClr val="000000"/>
                </a:solidFill>
              </a:rPr>
              <a:t> Self regulation</a:t>
            </a:r>
          </a:p>
          <a:p>
            <a:pPr marL="274320" indent="-274320" eaLnBrk="1" fontAlgn="auto" hangingPunct="1">
              <a:lnSpc>
                <a:spcPct val="80000"/>
              </a:lnSpc>
              <a:spcAft>
                <a:spcPts val="0"/>
              </a:spcAft>
              <a:buFont typeface="Wingdings 2"/>
              <a:buChar char=""/>
              <a:defRPr/>
            </a:pPr>
            <a:r>
              <a:rPr lang="en-GB" sz="1500" b="1" dirty="0">
                <a:solidFill>
                  <a:srgbClr val="000000"/>
                </a:solidFill>
              </a:rPr>
              <a:t> Learning</a:t>
            </a:r>
          </a:p>
          <a:p>
            <a:pPr marL="274320" indent="-274320" eaLnBrk="1" fontAlgn="auto" hangingPunct="1">
              <a:lnSpc>
                <a:spcPct val="80000"/>
              </a:lnSpc>
              <a:spcAft>
                <a:spcPts val="0"/>
              </a:spcAft>
              <a:buFont typeface="Wingdings 2"/>
              <a:buChar char=""/>
              <a:defRPr/>
            </a:pPr>
            <a:r>
              <a:rPr lang="en-GB" sz="1500" b="1" dirty="0">
                <a:solidFill>
                  <a:srgbClr val="000000"/>
                </a:solidFill>
              </a:rPr>
              <a:t> Confidence</a:t>
            </a:r>
          </a:p>
          <a:p>
            <a:pPr marL="274320" indent="-274320" eaLnBrk="1" fontAlgn="auto" hangingPunct="1">
              <a:lnSpc>
                <a:spcPct val="80000"/>
              </a:lnSpc>
              <a:spcAft>
                <a:spcPts val="0"/>
              </a:spcAft>
              <a:buFont typeface="Wingdings 2"/>
              <a:buChar char=""/>
              <a:defRPr/>
            </a:pPr>
            <a:r>
              <a:rPr lang="en-GB" sz="1500" b="1">
                <a:solidFill>
                  <a:srgbClr val="000000"/>
                </a:solidFill>
              </a:rPr>
              <a:t> Ability / efficacy in seeking and finding solutions</a:t>
            </a:r>
          </a:p>
          <a:p>
            <a:pPr marL="274320" indent="-274320" eaLnBrk="1" fontAlgn="auto" hangingPunct="1">
              <a:lnSpc>
                <a:spcPct val="80000"/>
              </a:lnSpc>
              <a:spcAft>
                <a:spcPts val="0"/>
              </a:spcAft>
              <a:buFont typeface="Wingdings 2"/>
              <a:buChar char=""/>
              <a:defRPr/>
            </a:pPr>
            <a:r>
              <a:rPr lang="en-GB" sz="1500" b="1" dirty="0">
                <a:solidFill>
                  <a:srgbClr val="000000"/>
                </a:solidFill>
              </a:rPr>
              <a:t> Long-term change</a:t>
            </a:r>
          </a:p>
          <a:p>
            <a:pPr marL="274320" indent="-274320" eaLnBrk="1" fontAlgn="auto" hangingPunct="1">
              <a:lnSpc>
                <a:spcPct val="80000"/>
              </a:lnSpc>
              <a:spcAft>
                <a:spcPts val="0"/>
              </a:spcAft>
              <a:buFont typeface="Wingdings 2"/>
              <a:buChar char=""/>
              <a:defRPr/>
            </a:pPr>
            <a:endParaRPr lang="en-GB" sz="1500" b="1" dirty="0">
              <a:solidFill>
                <a:srgbClr val="0000CC"/>
              </a:solidFill>
            </a:endParaRPr>
          </a:p>
          <a:p>
            <a:pPr marL="274320" indent="-274320" eaLnBrk="1" fontAlgn="auto" hangingPunct="1">
              <a:lnSpc>
                <a:spcPct val="80000"/>
              </a:lnSpc>
              <a:spcAft>
                <a:spcPts val="0"/>
              </a:spcAft>
              <a:buFont typeface="Wingdings" pitchFamily="2" charset="2"/>
              <a:buNone/>
              <a:defRPr/>
            </a:pPr>
            <a:r>
              <a:rPr lang="en-GB" sz="1500" b="1" dirty="0">
                <a:solidFill>
                  <a:srgbClr val="0000CC"/>
                </a:solidFill>
              </a:rPr>
              <a:t>The main purpose of discipline is to train by practice, especially to enable self control and positive regard. Discipline requires time, patience and a good sense of humour.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a:extLst>
              <a:ext uri="{FF2B5EF4-FFF2-40B4-BE49-F238E27FC236}">
                <a16:creationId xmlns:a16="http://schemas.microsoft.com/office/drawing/2014/main" id="{3A0B7B95-8AD4-D52E-535D-16D3CF430DD8}"/>
              </a:ext>
            </a:extLst>
          </p:cNvPr>
          <p:cNvSpPr>
            <a:spLocks noGrp="1" noChangeArrowheads="1"/>
          </p:cNvSpPr>
          <p:nvPr>
            <p:ph idx="1"/>
          </p:nvPr>
        </p:nvSpPr>
        <p:spPr/>
        <p:txBody>
          <a:bodyPr/>
          <a:lstStyle/>
          <a:p>
            <a:endParaRPr lang="en-US" altLang="en-US"/>
          </a:p>
        </p:txBody>
      </p:sp>
      <p:pic>
        <p:nvPicPr>
          <p:cNvPr id="25603" name="Picture 2">
            <a:extLst>
              <a:ext uri="{FF2B5EF4-FFF2-40B4-BE49-F238E27FC236}">
                <a16:creationId xmlns:a16="http://schemas.microsoft.com/office/drawing/2014/main" id="{A9E23D9D-32A1-ADA9-59F2-957603CFF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455738"/>
            <a:ext cx="4616450" cy="4670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a:extLst>
              <a:ext uri="{FF2B5EF4-FFF2-40B4-BE49-F238E27FC236}">
                <a16:creationId xmlns:a16="http://schemas.microsoft.com/office/drawing/2014/main" id="{C4F401D8-EBDD-5B5F-7477-52E62559DA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3921" y="979488"/>
            <a:ext cx="4138612"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a:extLst>
              <a:ext uri="{FF2B5EF4-FFF2-40B4-BE49-F238E27FC236}">
                <a16:creationId xmlns:a16="http://schemas.microsoft.com/office/drawing/2014/main" id="{5900A206-4418-16EF-4BBF-6B6CEF44FF4C}"/>
              </a:ext>
            </a:extLst>
          </p:cNvPr>
          <p:cNvSpPr txBox="1">
            <a:spLocks noChangeArrowheads="1"/>
          </p:cNvSpPr>
          <p:nvPr/>
        </p:nvSpPr>
        <p:spPr bwMode="auto">
          <a:xfrm>
            <a:off x="457200" y="347663"/>
            <a:ext cx="80041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What is driving the behaviours we see?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C70263D-5781-4005-B74D-EC7D7B279682}"/>
              </a:ext>
            </a:extLst>
          </p:cNvPr>
          <p:cNvSpPr>
            <a:spLocks noGrp="1" noChangeArrowheads="1"/>
          </p:cNvSpPr>
          <p:nvPr>
            <p:ph type="title"/>
          </p:nvPr>
        </p:nvSpPr>
        <p:spPr>
          <a:xfrm>
            <a:off x="39688" y="136525"/>
            <a:ext cx="9104312" cy="1143000"/>
          </a:xfrm>
        </p:spPr>
        <p:txBody>
          <a:bodyPr>
            <a:normAutofit fontScale="90000"/>
          </a:bodyPr>
          <a:lstStyle/>
          <a:p>
            <a:pPr algn="ctr"/>
            <a:br>
              <a:rPr lang="en-US" altLang="en-US" sz="2800" b="1" i="1" u="sng"/>
            </a:br>
            <a:r>
              <a:rPr lang="en-US" altLang="en-US" sz="2800" b="1" i="1" u="sng"/>
              <a:t>Why</a:t>
            </a:r>
            <a:r>
              <a:rPr lang="en-US" altLang="en-US" sz="2800" b="1" i="1"/>
              <a:t> we need emotions</a:t>
            </a:r>
            <a:br>
              <a:rPr lang="en-US" altLang="en-US" sz="3600" i="1"/>
            </a:br>
            <a:br>
              <a:rPr lang="en-GB" altLang="en-US" sz="2000" b="1">
                <a:solidFill>
                  <a:srgbClr val="800080"/>
                </a:solidFill>
                <a:latin typeface="Arial" panose="020B0604020202020204" pitchFamily="34" charset="0"/>
              </a:rPr>
            </a:br>
            <a:r>
              <a:rPr lang="en-GB" altLang="en-US" sz="2400" b="1">
                <a:solidFill>
                  <a:srgbClr val="800080"/>
                </a:solidFill>
                <a:latin typeface="Arial" panose="020B0604020202020204" pitchFamily="34" charset="0"/>
              </a:rPr>
              <a:t>Emotions are universal, innate, hardwired for our survival</a:t>
            </a:r>
            <a:br>
              <a:rPr lang="en-GB" altLang="en-US" sz="2400" b="1">
                <a:solidFill>
                  <a:srgbClr val="800080"/>
                </a:solidFill>
                <a:latin typeface="Arial" panose="020B0604020202020204" pitchFamily="34" charset="0"/>
              </a:rPr>
            </a:br>
            <a:endParaRPr lang="en-US" altLang="en-US" sz="2400"/>
          </a:p>
        </p:txBody>
      </p:sp>
      <p:sp>
        <p:nvSpPr>
          <p:cNvPr id="29699" name="Rectangle 11">
            <a:extLst>
              <a:ext uri="{FF2B5EF4-FFF2-40B4-BE49-F238E27FC236}">
                <a16:creationId xmlns:a16="http://schemas.microsoft.com/office/drawing/2014/main" id="{B9DF25DE-7567-4617-93A8-396EEB26A01C}"/>
              </a:ext>
            </a:extLst>
          </p:cNvPr>
          <p:cNvSpPr>
            <a:spLocks noChangeArrowheads="1"/>
          </p:cNvSpPr>
          <p:nvPr/>
        </p:nvSpPr>
        <p:spPr bwMode="auto">
          <a:xfrm>
            <a:off x="39688" y="4416425"/>
            <a:ext cx="9104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spcBef>
                <a:spcPct val="50000"/>
              </a:spcBef>
            </a:pPr>
            <a:r>
              <a:rPr lang="en-GB" altLang="en-US" b="1">
                <a:solidFill>
                  <a:srgbClr val="800080"/>
                </a:solidFill>
              </a:rPr>
              <a:t>     Distress               Fear 	         Anger              Surprise 	    Disgust               Joy</a:t>
            </a:r>
          </a:p>
        </p:txBody>
      </p:sp>
      <p:pic>
        <p:nvPicPr>
          <p:cNvPr id="29700" name="Picture 3">
            <a:extLst>
              <a:ext uri="{FF2B5EF4-FFF2-40B4-BE49-F238E27FC236}">
                <a16:creationId xmlns:a16="http://schemas.microsoft.com/office/drawing/2014/main" id="{BA75A259-18C7-4C87-BC8B-001AF419A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22425"/>
            <a:ext cx="8229600" cy="276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1" name="Picture 4" descr="00433180">
            <a:extLst>
              <a:ext uri="{FF2B5EF4-FFF2-40B4-BE49-F238E27FC236}">
                <a16:creationId xmlns:a16="http://schemas.microsoft.com/office/drawing/2014/main" id="{EFF516E7-A529-4410-87EC-F4A8D691D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622425"/>
            <a:ext cx="1439862"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descr="00227490">
            <a:extLst>
              <a:ext uri="{FF2B5EF4-FFF2-40B4-BE49-F238E27FC236}">
                <a16:creationId xmlns:a16="http://schemas.microsoft.com/office/drawing/2014/main" id="{ADF04820-2265-4366-A84F-E5B6393BC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1619250"/>
            <a:ext cx="151765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Rectangle 2">
            <a:extLst>
              <a:ext uri="{FF2B5EF4-FFF2-40B4-BE49-F238E27FC236}">
                <a16:creationId xmlns:a16="http://schemas.microsoft.com/office/drawing/2014/main" id="{1F8AC188-429F-4CC7-9B92-903BBF49D641}"/>
              </a:ext>
            </a:extLst>
          </p:cNvPr>
          <p:cNvSpPr>
            <a:spLocks noChangeArrowheads="1"/>
          </p:cNvSpPr>
          <p:nvPr/>
        </p:nvSpPr>
        <p:spPr bwMode="auto">
          <a:xfrm>
            <a:off x="371475" y="5002213"/>
            <a:ext cx="822960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0000"/>
              </a:lnSpc>
            </a:pPr>
            <a:r>
              <a:rPr lang="en-GB" altLang="en-US" sz="2400">
                <a:solidFill>
                  <a:srgbClr val="800080"/>
                </a:solidFill>
              </a:rPr>
              <a:t>“Learning, attention, memory, decision making and social functioning are both profoundly </a:t>
            </a:r>
            <a:r>
              <a:rPr lang="en-GB" altLang="en-US" sz="2400" b="1" i="1">
                <a:solidFill>
                  <a:srgbClr val="800080"/>
                </a:solidFill>
              </a:rPr>
              <a:t>affected by and </a:t>
            </a:r>
          </a:p>
          <a:p>
            <a:pPr algn="ctr">
              <a:lnSpc>
                <a:spcPct val="120000"/>
              </a:lnSpc>
            </a:pPr>
            <a:r>
              <a:rPr lang="en-GB" altLang="en-US" sz="2400" b="1" i="1">
                <a:solidFill>
                  <a:srgbClr val="800080"/>
                </a:solidFill>
              </a:rPr>
              <a:t>subsumed </a:t>
            </a:r>
            <a:r>
              <a:rPr lang="en-GB" altLang="en-US" sz="2400">
                <a:solidFill>
                  <a:srgbClr val="800080"/>
                </a:solidFill>
              </a:rPr>
              <a:t>within the processes </a:t>
            </a:r>
            <a:r>
              <a:rPr lang="en-GB" altLang="en-US" sz="2400" i="1">
                <a:solidFill>
                  <a:srgbClr val="800080"/>
                </a:solidFill>
              </a:rPr>
              <a:t>of </a:t>
            </a:r>
            <a:r>
              <a:rPr lang="en-GB" altLang="en-US" sz="2400" b="1" i="1">
                <a:solidFill>
                  <a:srgbClr val="800080"/>
                </a:solidFill>
              </a:rPr>
              <a:t>emotion</a:t>
            </a:r>
            <a:r>
              <a:rPr lang="en-GB" altLang="en-US" sz="2400" i="1">
                <a:solidFill>
                  <a:srgbClr val="800080"/>
                </a:solidFill>
              </a:rPr>
              <a:t>.” </a:t>
            </a:r>
            <a:r>
              <a:rPr lang="en-GB" altLang="en-US" sz="2400">
                <a:solidFill>
                  <a:srgbClr val="800080"/>
                </a:solidFill>
              </a:rPr>
              <a:t>    </a:t>
            </a:r>
          </a:p>
          <a:p>
            <a:pPr algn="ctr">
              <a:lnSpc>
                <a:spcPct val="120000"/>
              </a:lnSpc>
            </a:pPr>
            <a:r>
              <a:rPr lang="en-GB" altLang="en-US" sz="1200">
                <a:solidFill>
                  <a:srgbClr val="800080"/>
                </a:solidFill>
              </a:rPr>
              <a:t>											</a:t>
            </a:r>
          </a:p>
          <a:p>
            <a:pPr algn="ctr">
              <a:lnSpc>
                <a:spcPct val="120000"/>
              </a:lnSpc>
            </a:pPr>
            <a:r>
              <a:rPr lang="en-GB" altLang="en-US" sz="1200">
                <a:solidFill>
                  <a:srgbClr val="800080"/>
                </a:solidFill>
              </a:rPr>
              <a:t>												(Immordino-Yang and Damasio 2007:3)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3F876B6-2293-45B6-A622-B17276A9CE0A}"/>
              </a:ext>
            </a:extLst>
          </p:cNvPr>
          <p:cNvSpPr>
            <a:spLocks noGrp="1"/>
          </p:cNvSpPr>
          <p:nvPr>
            <p:ph idx="1"/>
          </p:nvPr>
        </p:nvSpPr>
        <p:spPr>
          <a:xfrm>
            <a:off x="628650" y="1825625"/>
            <a:ext cx="7886700" cy="4351338"/>
          </a:xfrm>
        </p:spPr>
        <p:txBody>
          <a:bodyPr>
            <a:normAutofit/>
          </a:bodyPr>
          <a:lstStyle/>
          <a:p>
            <a:pPr>
              <a:defRPr/>
            </a:pPr>
            <a:endParaRPr lang="en-GB" dirty="0"/>
          </a:p>
          <a:p>
            <a:pPr marL="0" indent="0">
              <a:buNone/>
            </a:pPr>
            <a:r>
              <a:rPr lang="en-GB" dirty="0"/>
              <a:t> 	What can we do? </a:t>
            </a:r>
          </a:p>
          <a:p>
            <a:pPr marL="0" indent="0">
              <a:buNone/>
            </a:pPr>
            <a:r>
              <a:rPr lang="en-GB" dirty="0"/>
              <a:t> </a:t>
            </a:r>
          </a:p>
          <a:p>
            <a:pPr marL="0" indent="0">
              <a:buNone/>
            </a:pPr>
            <a:r>
              <a:rPr lang="en-GB" dirty="0"/>
              <a:t>	The role of emotion coaching approaches.</a:t>
            </a:r>
          </a:p>
          <a:p>
            <a:pPr>
              <a:defRPr/>
            </a:pPr>
            <a:endParaRPr lang="en-GB" dirty="0"/>
          </a:p>
          <a:p>
            <a:pPr marL="0" indent="0">
              <a:buFont typeface="Arial" panose="020B0604020202020204" pitchFamily="34" charset="0"/>
              <a:buNone/>
              <a:defRPr/>
            </a:pP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70DB8A-8581-4599-9ED2-2714EB517F27}"/>
              </a:ext>
            </a:extLst>
          </p:cNvPr>
          <p:cNvSpPr txBox="1"/>
          <p:nvPr/>
        </p:nvSpPr>
        <p:spPr>
          <a:xfrm>
            <a:off x="4572000" y="547133"/>
            <a:ext cx="4252686" cy="6155531"/>
          </a:xfrm>
          <a:prstGeom prst="rect">
            <a:avLst/>
          </a:prstGeom>
          <a:noFill/>
          <a:ln w="38100">
            <a:solidFill>
              <a:srgbClr val="002060"/>
            </a:solidFill>
          </a:ln>
        </p:spPr>
        <p:txBody>
          <a:bodyPr wrap="square" rtlCol="0">
            <a:spAutoFit/>
          </a:bodyPr>
          <a:lstStyle/>
          <a:p>
            <a:pPr algn="ctr"/>
            <a:r>
              <a:rPr lang="en-GB" sz="2800" b="1" dirty="0">
                <a:solidFill>
                  <a:schemeClr val="accent4">
                    <a:lumMod val="75000"/>
                  </a:schemeClr>
                </a:solidFill>
              </a:rPr>
              <a:t>Why do Emotion Coaching?</a:t>
            </a:r>
          </a:p>
          <a:p>
            <a:pPr algn="ctr"/>
            <a:endParaRPr lang="en-GB" sz="2800" b="1" dirty="0">
              <a:solidFill>
                <a:schemeClr val="accent4">
                  <a:lumMod val="75000"/>
                </a:schemeClr>
              </a:solidFill>
            </a:endParaRPr>
          </a:p>
          <a:p>
            <a:r>
              <a:rPr lang="en-GB" sz="2400" dirty="0">
                <a:solidFill>
                  <a:schemeClr val="accent4">
                    <a:lumMod val="75000"/>
                  </a:schemeClr>
                </a:solidFill>
              </a:rPr>
              <a:t>Emotion Coaching is an Evidence-based strategy. </a:t>
            </a:r>
          </a:p>
          <a:p>
            <a:endParaRPr lang="en-GB" sz="2400" dirty="0">
              <a:solidFill>
                <a:schemeClr val="accent4">
                  <a:lumMod val="75000"/>
                </a:schemeClr>
              </a:solidFill>
            </a:endParaRPr>
          </a:p>
          <a:p>
            <a:r>
              <a:rPr lang="en-GB" sz="2400" dirty="0">
                <a:solidFill>
                  <a:schemeClr val="accent4">
                    <a:lumMod val="75000"/>
                  </a:schemeClr>
                </a:solidFill>
              </a:rPr>
              <a:t>Emotion-coached children:</a:t>
            </a:r>
          </a:p>
          <a:p>
            <a:endParaRPr lang="en-GB" sz="2400" b="1" dirty="0">
              <a:solidFill>
                <a:schemeClr val="accent4">
                  <a:lumMod val="75000"/>
                </a:schemeClr>
              </a:solidFill>
            </a:endParaRPr>
          </a:p>
          <a:p>
            <a:pPr marL="342900" indent="-342900">
              <a:buFont typeface="Arial" panose="020B0604020202020204" pitchFamily="34" charset="0"/>
              <a:buChar char="•"/>
            </a:pPr>
            <a:r>
              <a:rPr lang="en-GB" sz="2200" dirty="0">
                <a:solidFill>
                  <a:schemeClr val="accent4">
                    <a:lumMod val="75000"/>
                  </a:schemeClr>
                </a:solidFill>
              </a:rPr>
              <a:t>Achieve more academically in school</a:t>
            </a:r>
          </a:p>
          <a:p>
            <a:pPr marL="342900" indent="-342900">
              <a:buFont typeface="Arial" panose="020B0604020202020204" pitchFamily="34" charset="0"/>
              <a:buChar char="•"/>
            </a:pPr>
            <a:r>
              <a:rPr lang="en-GB" sz="2200" dirty="0">
                <a:solidFill>
                  <a:schemeClr val="accent4">
                    <a:lumMod val="75000"/>
                  </a:schemeClr>
                </a:solidFill>
              </a:rPr>
              <a:t>Are more popular</a:t>
            </a:r>
          </a:p>
          <a:p>
            <a:pPr marL="342900" indent="-342900">
              <a:buFont typeface="Arial" panose="020B0604020202020204" pitchFamily="34" charset="0"/>
              <a:buChar char="•"/>
            </a:pPr>
            <a:r>
              <a:rPr lang="en-GB" sz="2200" dirty="0">
                <a:solidFill>
                  <a:schemeClr val="accent4">
                    <a:lumMod val="75000"/>
                  </a:schemeClr>
                </a:solidFill>
              </a:rPr>
              <a:t>Have fewer behaviour problems</a:t>
            </a:r>
          </a:p>
          <a:p>
            <a:pPr marL="342900" indent="-342900">
              <a:buFont typeface="Arial" panose="020B0604020202020204" pitchFamily="34" charset="0"/>
              <a:buChar char="•"/>
            </a:pPr>
            <a:r>
              <a:rPr lang="en-GB" sz="2200" dirty="0">
                <a:solidFill>
                  <a:schemeClr val="accent4">
                    <a:lumMod val="75000"/>
                  </a:schemeClr>
                </a:solidFill>
              </a:rPr>
              <a:t>Have fewer infectious illnesses</a:t>
            </a:r>
          </a:p>
          <a:p>
            <a:pPr marL="342900" indent="-342900">
              <a:buFont typeface="Arial" panose="020B0604020202020204" pitchFamily="34" charset="0"/>
              <a:buChar char="•"/>
            </a:pPr>
            <a:r>
              <a:rPr lang="en-GB" sz="2200" dirty="0">
                <a:solidFill>
                  <a:schemeClr val="accent4">
                    <a:lumMod val="75000"/>
                  </a:schemeClr>
                </a:solidFill>
              </a:rPr>
              <a:t>Are more emotionally stable</a:t>
            </a:r>
          </a:p>
          <a:p>
            <a:pPr marL="342900" indent="-342900">
              <a:buFont typeface="Arial" panose="020B0604020202020204" pitchFamily="34" charset="0"/>
              <a:buChar char="•"/>
            </a:pPr>
            <a:r>
              <a:rPr lang="en-GB" sz="2200" dirty="0">
                <a:solidFill>
                  <a:schemeClr val="accent4">
                    <a:lumMod val="75000"/>
                  </a:schemeClr>
                </a:solidFill>
              </a:rPr>
              <a:t>Are more resilient. </a:t>
            </a:r>
          </a:p>
          <a:p>
            <a:r>
              <a:rPr lang="en-GB" sz="2400" b="1" dirty="0">
                <a:solidFill>
                  <a:schemeClr val="accent4">
                    <a:lumMod val="75000"/>
                  </a:schemeClr>
                </a:solidFill>
              </a:rPr>
              <a:t>	     </a:t>
            </a:r>
            <a:r>
              <a:rPr lang="en-GB" sz="2400" dirty="0">
                <a:solidFill>
                  <a:schemeClr val="accent4">
                    <a:lumMod val="75000"/>
                  </a:schemeClr>
                </a:solidFill>
              </a:rPr>
              <a:t>(</a:t>
            </a:r>
            <a:r>
              <a:rPr lang="en-GB" sz="2000" dirty="0">
                <a:solidFill>
                  <a:schemeClr val="accent4">
                    <a:lumMod val="75000"/>
                  </a:schemeClr>
                </a:solidFill>
              </a:rPr>
              <a:t>Gottman et al. 1996)</a:t>
            </a:r>
          </a:p>
          <a:p>
            <a:r>
              <a:rPr lang="en-GB" sz="2000" b="1" dirty="0">
                <a:solidFill>
                  <a:schemeClr val="accent4">
                    <a:lumMod val="75000"/>
                  </a:schemeClr>
                </a:solidFill>
              </a:rPr>
              <a:t> </a:t>
            </a:r>
          </a:p>
          <a:p>
            <a:endParaRPr lang="en-GB" sz="2000" b="1" dirty="0">
              <a:solidFill>
                <a:schemeClr val="accent4">
                  <a:lumMod val="75000"/>
                </a:schemeClr>
              </a:solidFill>
            </a:endParaRPr>
          </a:p>
        </p:txBody>
      </p:sp>
      <p:sp>
        <p:nvSpPr>
          <p:cNvPr id="11" name="TextBox 10">
            <a:extLst>
              <a:ext uri="{FF2B5EF4-FFF2-40B4-BE49-F238E27FC236}">
                <a16:creationId xmlns:a16="http://schemas.microsoft.com/office/drawing/2014/main" id="{CE6F68E0-5C04-4A36-8B2A-B334C06D6AEF}"/>
              </a:ext>
            </a:extLst>
          </p:cNvPr>
          <p:cNvSpPr txBox="1"/>
          <p:nvPr/>
        </p:nvSpPr>
        <p:spPr>
          <a:xfrm>
            <a:off x="319314" y="551543"/>
            <a:ext cx="4252686" cy="6124754"/>
          </a:xfrm>
          <a:prstGeom prst="rect">
            <a:avLst/>
          </a:prstGeom>
          <a:noFill/>
          <a:ln w="38100">
            <a:solidFill>
              <a:schemeClr val="accent2">
                <a:lumMod val="75000"/>
              </a:schemeClr>
            </a:solidFill>
          </a:ln>
        </p:spPr>
        <p:txBody>
          <a:bodyPr wrap="square" rtlCol="0">
            <a:spAutoFit/>
          </a:bodyPr>
          <a:lstStyle/>
          <a:p>
            <a:pPr algn="ctr"/>
            <a:r>
              <a:rPr lang="en-GB" sz="2800" b="1" dirty="0">
                <a:solidFill>
                  <a:schemeClr val="accent4">
                    <a:lumMod val="75000"/>
                  </a:schemeClr>
                </a:solidFill>
              </a:rPr>
              <a:t>What is Emotion Coaching?</a:t>
            </a:r>
          </a:p>
          <a:p>
            <a:pPr algn="ctr"/>
            <a:endParaRPr lang="en-GB" sz="2800" b="1" dirty="0">
              <a:solidFill>
                <a:schemeClr val="accent4">
                  <a:lumMod val="75000"/>
                </a:schemeClr>
              </a:solidFill>
            </a:endParaRPr>
          </a:p>
          <a:p>
            <a:pPr algn="ctr"/>
            <a:r>
              <a:rPr lang="en-GB" sz="2400" dirty="0">
                <a:solidFill>
                  <a:schemeClr val="accent4">
                    <a:lumMod val="75000"/>
                  </a:schemeClr>
                </a:solidFill>
              </a:rPr>
              <a:t>Emotion Coaching is helping children to understand the different emotions they experience, why they occur and how to handle them. </a:t>
            </a:r>
          </a:p>
          <a:p>
            <a:pPr algn="ctr"/>
            <a:endParaRPr lang="en-GB" sz="2400" dirty="0">
              <a:solidFill>
                <a:schemeClr val="accent4">
                  <a:lumMod val="75000"/>
                </a:schemeClr>
              </a:solidFill>
            </a:endParaRPr>
          </a:p>
          <a:p>
            <a:pPr algn="ctr"/>
            <a:endParaRPr lang="en-GB" sz="2400" dirty="0">
              <a:solidFill>
                <a:schemeClr val="accent4">
                  <a:lumMod val="75000"/>
                </a:schemeClr>
              </a:solidFill>
            </a:endParaRPr>
          </a:p>
          <a:p>
            <a:pPr algn="ctr"/>
            <a:endParaRPr lang="en-GB" sz="2400" dirty="0">
              <a:solidFill>
                <a:schemeClr val="accent4">
                  <a:lumMod val="75000"/>
                </a:schemeClr>
              </a:solidFill>
            </a:endParaRPr>
          </a:p>
          <a:p>
            <a:pPr algn="ctr"/>
            <a:endParaRPr lang="en-GB" sz="2400" dirty="0">
              <a:solidFill>
                <a:schemeClr val="accent4">
                  <a:lumMod val="75000"/>
                </a:schemeClr>
              </a:solidFill>
            </a:endParaRPr>
          </a:p>
          <a:p>
            <a:pPr algn="ctr"/>
            <a:endParaRPr lang="en-GB" sz="2400" dirty="0">
              <a:solidFill>
                <a:schemeClr val="accent4">
                  <a:lumMod val="75000"/>
                </a:schemeClr>
              </a:solidFill>
            </a:endParaRPr>
          </a:p>
          <a:p>
            <a:pPr algn="ctr"/>
            <a:endParaRPr lang="en-GB" sz="2400" dirty="0">
              <a:solidFill>
                <a:schemeClr val="accent4">
                  <a:lumMod val="75000"/>
                </a:schemeClr>
              </a:solidFill>
            </a:endParaRPr>
          </a:p>
          <a:p>
            <a:pPr algn="ctr"/>
            <a:endParaRPr lang="en-GB" sz="2400" b="1" dirty="0">
              <a:solidFill>
                <a:schemeClr val="accent4">
                  <a:lumMod val="75000"/>
                </a:schemeClr>
              </a:solidFill>
            </a:endParaRPr>
          </a:p>
          <a:p>
            <a:pPr algn="ctr"/>
            <a:r>
              <a:rPr lang="en-GB" sz="2400" b="1" dirty="0">
                <a:solidFill>
                  <a:schemeClr val="accent4">
                    <a:lumMod val="75000"/>
                  </a:schemeClr>
                </a:solidFill>
              </a:rPr>
              <a:t> </a:t>
            </a:r>
          </a:p>
          <a:p>
            <a:pPr algn="ctr"/>
            <a:endParaRPr lang="en-GB" sz="2400" b="1" dirty="0">
              <a:solidFill>
                <a:schemeClr val="accent4">
                  <a:lumMod val="75000"/>
                </a:schemeClr>
              </a:solidFill>
            </a:endParaRPr>
          </a:p>
        </p:txBody>
      </p:sp>
      <p:pic>
        <p:nvPicPr>
          <p:cNvPr id="12" name="Picture 11">
            <a:extLst>
              <a:ext uri="{FF2B5EF4-FFF2-40B4-BE49-F238E27FC236}">
                <a16:creationId xmlns:a16="http://schemas.microsoft.com/office/drawing/2014/main" id="{D2659BF3-37F8-4541-AF35-E357AB4EA208}"/>
              </a:ext>
            </a:extLst>
          </p:cNvPr>
          <p:cNvPicPr>
            <a:picLocks noChangeAspect="1"/>
          </p:cNvPicPr>
          <p:nvPr/>
        </p:nvPicPr>
        <p:blipFill>
          <a:blip r:embed="rId3"/>
          <a:stretch>
            <a:fillRect/>
          </a:stretch>
        </p:blipFill>
        <p:spPr>
          <a:xfrm>
            <a:off x="698182" y="3634535"/>
            <a:ext cx="3494951" cy="2404700"/>
          </a:xfrm>
          <a:prstGeom prst="rect">
            <a:avLst/>
          </a:prstGeom>
        </p:spPr>
      </p:pic>
      <p:pic>
        <p:nvPicPr>
          <p:cNvPr id="14" name="Picture 5">
            <a:extLst>
              <a:ext uri="{FF2B5EF4-FFF2-40B4-BE49-F238E27FC236}">
                <a16:creationId xmlns:a16="http://schemas.microsoft.com/office/drawing/2014/main" id="{17A20CE9-1B7D-4CC0-A889-17A698A495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96836" y="5251247"/>
            <a:ext cx="1262743" cy="126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237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24ED82C-2074-4CCF-8F16-87172F6E37B8}"/>
              </a:ext>
            </a:extLst>
          </p:cNvPr>
          <p:cNvSpPr>
            <a:spLocks noGrp="1"/>
          </p:cNvSpPr>
          <p:nvPr>
            <p:ph type="title"/>
          </p:nvPr>
        </p:nvSpPr>
        <p:spPr>
          <a:xfrm>
            <a:off x="0" y="-6350"/>
            <a:ext cx="9144000" cy="1325563"/>
          </a:xfrm>
          <a:solidFill>
            <a:schemeClr val="bg1"/>
          </a:solidFill>
        </p:spPr>
        <p:txBody>
          <a:bodyPr/>
          <a:lstStyle/>
          <a:p>
            <a:pPr eaLnBrk="1" hangingPunct="1"/>
            <a:r>
              <a:rPr lang="en-GB" altLang="en-US" sz="3600" b="1" dirty="0">
                <a:solidFill>
                  <a:srgbClr val="7030A0"/>
                </a:solidFill>
              </a:rPr>
              <a:t>How to Emotion Coach</a:t>
            </a:r>
            <a:endParaRPr lang="en-US" altLang="en-US" b="1" dirty="0">
              <a:solidFill>
                <a:srgbClr val="7030A0"/>
              </a:solidFill>
            </a:endParaRPr>
          </a:p>
        </p:txBody>
      </p:sp>
      <p:sp>
        <p:nvSpPr>
          <p:cNvPr id="5123" name="Content Placeholder 2">
            <a:extLst>
              <a:ext uri="{FF2B5EF4-FFF2-40B4-BE49-F238E27FC236}">
                <a16:creationId xmlns:a16="http://schemas.microsoft.com/office/drawing/2014/main" id="{ACDC4BB8-D47D-488C-8183-AE2D591A3FFE}"/>
              </a:ext>
            </a:extLst>
          </p:cNvPr>
          <p:cNvSpPr>
            <a:spLocks noGrp="1"/>
          </p:cNvSpPr>
          <p:nvPr>
            <p:ph idx="1"/>
          </p:nvPr>
        </p:nvSpPr>
        <p:spPr>
          <a:xfrm>
            <a:off x="107950" y="1125538"/>
            <a:ext cx="6408738" cy="5407025"/>
          </a:xfrm>
        </p:spPr>
        <p:txBody>
          <a:bodyPr/>
          <a:lstStyle/>
          <a:p>
            <a:pPr marL="0" indent="0" eaLnBrk="1" hangingPunct="1">
              <a:buFont typeface="Arial" panose="020B0604020202020204" pitchFamily="34" charset="0"/>
              <a:buNone/>
            </a:pPr>
            <a:r>
              <a:rPr lang="en-GB" altLang="en-US" sz="2400" b="1"/>
              <a:t>Step 1: </a:t>
            </a:r>
            <a:r>
              <a:rPr lang="en-GB" altLang="en-US" sz="2400"/>
              <a:t>Acknowledging the child’s feelings and  empathising with them</a:t>
            </a:r>
          </a:p>
          <a:p>
            <a:pPr marL="0" indent="0" eaLnBrk="1" hangingPunct="1">
              <a:buFont typeface="Arial" panose="020B0604020202020204" pitchFamily="34" charset="0"/>
              <a:buNone/>
            </a:pPr>
            <a:r>
              <a:rPr lang="en-GB" altLang="en-US" sz="2400"/>
              <a:t> </a:t>
            </a:r>
          </a:p>
          <a:p>
            <a:pPr marL="0" indent="0" eaLnBrk="1" hangingPunct="1">
              <a:buFont typeface="Arial" panose="020B0604020202020204" pitchFamily="34" charset="0"/>
              <a:buNone/>
            </a:pPr>
            <a:endParaRPr lang="en-GB" altLang="en-US" sz="2400"/>
          </a:p>
          <a:p>
            <a:pPr marL="0" indent="0" eaLnBrk="1" hangingPunct="1">
              <a:buFont typeface="Arial" panose="020B0604020202020204" pitchFamily="34" charset="0"/>
              <a:buNone/>
            </a:pPr>
            <a:r>
              <a:rPr lang="en-GB" altLang="en-US" sz="2400" b="1"/>
              <a:t>Step 2: </a:t>
            </a:r>
            <a:r>
              <a:rPr lang="en-GB" altLang="en-US" sz="2400"/>
              <a:t>Validating the feelings and labelling them</a:t>
            </a:r>
          </a:p>
          <a:p>
            <a:pPr marL="0" indent="0" eaLnBrk="1" hangingPunct="1">
              <a:buFont typeface="Arial" panose="020B0604020202020204" pitchFamily="34" charset="0"/>
              <a:buNone/>
            </a:pPr>
            <a:endParaRPr lang="en-GB" altLang="en-US" sz="2400"/>
          </a:p>
          <a:p>
            <a:pPr marL="0" indent="0" eaLnBrk="1" hangingPunct="1">
              <a:buFont typeface="Arial" panose="020B0604020202020204" pitchFamily="34" charset="0"/>
              <a:buNone/>
            </a:pPr>
            <a:endParaRPr lang="en-GB" altLang="en-US" sz="2400"/>
          </a:p>
          <a:p>
            <a:pPr marL="0" indent="0" eaLnBrk="1" hangingPunct="1">
              <a:buFont typeface="Arial" panose="020B0604020202020204" pitchFamily="34" charset="0"/>
              <a:buNone/>
            </a:pPr>
            <a:r>
              <a:rPr lang="en-GB" altLang="en-US" sz="2400" b="1"/>
              <a:t>Step 3:  </a:t>
            </a:r>
            <a:r>
              <a:rPr lang="en-GB" altLang="en-US" sz="2400"/>
              <a:t>Setting limits on behaviour (if needed)</a:t>
            </a:r>
          </a:p>
          <a:p>
            <a:pPr marL="0" indent="0" eaLnBrk="1" hangingPunct="1">
              <a:buFont typeface="Arial" panose="020B0604020202020204" pitchFamily="34" charset="0"/>
              <a:buNone/>
            </a:pPr>
            <a:endParaRPr lang="en-GB" altLang="en-US" sz="2400"/>
          </a:p>
          <a:p>
            <a:pPr marL="0" indent="0" eaLnBrk="1" hangingPunct="1">
              <a:buFont typeface="Arial" panose="020B0604020202020204" pitchFamily="34" charset="0"/>
              <a:buNone/>
            </a:pPr>
            <a:endParaRPr lang="en-GB" altLang="en-US" sz="2400"/>
          </a:p>
          <a:p>
            <a:pPr marL="0" indent="0" eaLnBrk="1" hangingPunct="1">
              <a:buFont typeface="Arial" panose="020B0604020202020204" pitchFamily="34" charset="0"/>
              <a:buNone/>
            </a:pPr>
            <a:r>
              <a:rPr lang="en-GB" altLang="en-US" sz="2400" b="1"/>
              <a:t>Step 4: </a:t>
            </a:r>
            <a:r>
              <a:rPr lang="en-GB" altLang="en-US" sz="2400"/>
              <a:t>Problem-solve with the child</a:t>
            </a:r>
          </a:p>
          <a:p>
            <a:pPr marL="0" indent="0" eaLnBrk="1" hangingPunct="1">
              <a:buFont typeface="Arial" panose="020B0604020202020204" pitchFamily="34" charset="0"/>
              <a:buNone/>
            </a:pPr>
            <a:endParaRPr lang="en-GB" altLang="en-US"/>
          </a:p>
        </p:txBody>
      </p:sp>
      <p:pic>
        <p:nvPicPr>
          <p:cNvPr id="5124" name="Picture 4">
            <a:extLst>
              <a:ext uri="{FF2B5EF4-FFF2-40B4-BE49-F238E27FC236}">
                <a16:creationId xmlns:a16="http://schemas.microsoft.com/office/drawing/2014/main" id="{62286A57-77D3-490A-A4B1-A99F720F60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65938" y="1052513"/>
            <a:ext cx="173831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a:extLst>
              <a:ext uri="{FF2B5EF4-FFF2-40B4-BE49-F238E27FC236}">
                <a16:creationId xmlns:a16="http://schemas.microsoft.com/office/drawing/2014/main" id="{2C3C3141-F89F-4994-93EF-39E800AEB8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9700" y="2781300"/>
            <a:ext cx="2403475"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a:extLst>
              <a:ext uri="{FF2B5EF4-FFF2-40B4-BE49-F238E27FC236}">
                <a16:creationId xmlns:a16="http://schemas.microsoft.com/office/drawing/2014/main" id="{240718F8-7A75-4F44-A295-4BE53D46F1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4830763"/>
            <a:ext cx="3154362"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C409-B3E2-4B87-AB22-E1236C33AF30}"/>
              </a:ext>
            </a:extLst>
          </p:cNvPr>
          <p:cNvSpPr>
            <a:spLocks noGrp="1"/>
          </p:cNvSpPr>
          <p:nvPr>
            <p:ph type="title"/>
          </p:nvPr>
        </p:nvSpPr>
        <p:spPr>
          <a:xfrm>
            <a:off x="486696" y="629266"/>
            <a:ext cx="3018504" cy="1216467"/>
          </a:xfrm>
        </p:spPr>
        <p:txBody>
          <a:bodyPr>
            <a:normAutofit/>
          </a:bodyPr>
          <a:lstStyle/>
          <a:p>
            <a:r>
              <a:rPr lang="en-GB" sz="3600" dirty="0"/>
              <a:t>Example 2:</a:t>
            </a:r>
          </a:p>
        </p:txBody>
      </p:sp>
      <p:sp>
        <p:nvSpPr>
          <p:cNvPr id="3" name="Content Placeholder 2">
            <a:extLst>
              <a:ext uri="{FF2B5EF4-FFF2-40B4-BE49-F238E27FC236}">
                <a16:creationId xmlns:a16="http://schemas.microsoft.com/office/drawing/2014/main" id="{424D23F8-8728-44CD-AB89-3BFA817E9E6C}"/>
              </a:ext>
            </a:extLst>
          </p:cNvPr>
          <p:cNvSpPr>
            <a:spLocks noGrp="1"/>
          </p:cNvSpPr>
          <p:nvPr>
            <p:ph idx="1"/>
          </p:nvPr>
        </p:nvSpPr>
        <p:spPr>
          <a:xfrm>
            <a:off x="486697" y="2438400"/>
            <a:ext cx="3845272" cy="3785419"/>
          </a:xfrm>
        </p:spPr>
        <p:txBody>
          <a:bodyPr>
            <a:normAutofit/>
          </a:bodyPr>
          <a:lstStyle/>
          <a:p>
            <a:pPr marL="0" indent="0">
              <a:buNone/>
            </a:pPr>
            <a:r>
              <a:rPr lang="en-GB" sz="4000" b="1" i="1" dirty="0"/>
              <a:t>Set limits</a:t>
            </a:r>
          </a:p>
          <a:p>
            <a:pPr marL="0" indent="0">
              <a:buNone/>
            </a:pPr>
            <a:endParaRPr lang="en-GB" dirty="0"/>
          </a:p>
          <a:p>
            <a:pPr marL="0" indent="0">
              <a:buNone/>
            </a:pPr>
            <a:endParaRPr lang="en-GB" dirty="0"/>
          </a:p>
        </p:txBody>
      </p:sp>
      <p:pic>
        <p:nvPicPr>
          <p:cNvPr id="5" name="Picture 4" descr="A screenshot of a cell phone&#10;&#10;Description automatically generated">
            <a:extLst>
              <a:ext uri="{FF2B5EF4-FFF2-40B4-BE49-F238E27FC236}">
                <a16:creationId xmlns:a16="http://schemas.microsoft.com/office/drawing/2014/main" id="{6EEB98E6-197B-46AB-B780-C98446D19B44}"/>
              </a:ext>
            </a:extLst>
          </p:cNvPr>
          <p:cNvPicPr>
            <a:picLocks noChangeAspect="1"/>
          </p:cNvPicPr>
          <p:nvPr/>
        </p:nvPicPr>
        <p:blipFill rotWithShape="1">
          <a:blip r:embed="rId3">
            <a:extLst>
              <a:ext uri="{837473B0-CC2E-450A-ABE3-18F120FF3D39}">
                <a1611:picAttrSrcUrl xmlns:a1611="http://schemas.microsoft.com/office/drawing/2016/11/main" r:id="rId4"/>
              </a:ext>
            </a:extLst>
          </a:blip>
          <a:stretch/>
        </p:blipFill>
        <p:spPr>
          <a:xfrm>
            <a:off x="2907666" y="292492"/>
            <a:ext cx="5897667" cy="6273016"/>
          </a:xfrm>
          <a:prstGeom prst="rect">
            <a:avLst/>
          </a:prstGeom>
          <a:effectLst/>
        </p:spPr>
      </p:pic>
    </p:spTree>
    <p:extLst>
      <p:ext uri="{BB962C8B-B14F-4D97-AF65-F5344CB8AC3E}">
        <p14:creationId xmlns:p14="http://schemas.microsoft.com/office/powerpoint/2010/main" val="3177479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2"/>
            <a:ext cx="8249304"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ADE377-88FD-380C-2682-02EE1A130F2A}"/>
              </a:ext>
            </a:extLst>
          </p:cNvPr>
          <p:cNvSpPr>
            <a:spLocks noGrp="1"/>
          </p:cNvSpPr>
          <p:nvPr>
            <p:ph type="ctrTitle"/>
          </p:nvPr>
        </p:nvSpPr>
        <p:spPr>
          <a:xfrm>
            <a:off x="1143000" y="1293338"/>
            <a:ext cx="6858000" cy="3274592"/>
          </a:xfrm>
        </p:spPr>
        <p:txBody>
          <a:bodyPr anchor="ctr">
            <a:normAutofit/>
          </a:bodyPr>
          <a:lstStyle/>
          <a:p>
            <a:r>
              <a:rPr lang="en-GB" sz="6300"/>
              <a:t>Restorative Approaches</a:t>
            </a: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54708"/>
            <a:ext cx="8250174"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753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353" name="Rectangle 5633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54" name="Freeform: Shape 5633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2" name="Title 1">
            <a:extLst>
              <a:ext uri="{FF2B5EF4-FFF2-40B4-BE49-F238E27FC236}">
                <a16:creationId xmlns:a16="http://schemas.microsoft.com/office/drawing/2014/main" id="{E75DB63D-4657-B640-2C28-F7948DAA6466}"/>
              </a:ext>
            </a:extLst>
          </p:cNvPr>
          <p:cNvSpPr>
            <a:spLocks noGrp="1" noChangeArrowheads="1"/>
          </p:cNvSpPr>
          <p:nvPr>
            <p:ph type="title" idx="4294967295"/>
          </p:nvPr>
        </p:nvSpPr>
        <p:spPr>
          <a:xfrm>
            <a:off x="515125" y="1153572"/>
            <a:ext cx="2400300" cy="4461163"/>
          </a:xfrm>
        </p:spPr>
        <p:txBody>
          <a:bodyPr vert="horz" lIns="91440" tIns="45720" rIns="91440" bIns="45720" rtlCol="0" anchor="ctr">
            <a:normAutofit/>
          </a:bodyPr>
          <a:lstStyle/>
          <a:p>
            <a:pPr algn="l" defTabSz="914400">
              <a:lnSpc>
                <a:spcPct val="90000"/>
              </a:lnSpc>
            </a:pPr>
            <a:r>
              <a:rPr lang="en-US" altLang="en-US" sz="3400" kern="1200">
                <a:solidFill>
                  <a:srgbClr val="FFFFFF"/>
                </a:solidFill>
                <a:latin typeface="+mj-lt"/>
                <a:ea typeface="+mj-ea"/>
                <a:cs typeface="+mj-cs"/>
              </a:rPr>
              <a:t>Definition of Restorative Approaches</a:t>
            </a:r>
          </a:p>
        </p:txBody>
      </p:sp>
      <p:sp>
        <p:nvSpPr>
          <p:cNvPr id="56355" name="Arc 5634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323" name="Content Placeholder 2">
            <a:extLst>
              <a:ext uri="{FF2B5EF4-FFF2-40B4-BE49-F238E27FC236}">
                <a16:creationId xmlns:a16="http://schemas.microsoft.com/office/drawing/2014/main" id="{88DC7624-96AF-6D7A-C156-F1B3149ED984}"/>
              </a:ext>
            </a:extLst>
          </p:cNvPr>
          <p:cNvSpPr>
            <a:spLocks noGrp="1" noChangeArrowheads="1"/>
          </p:cNvSpPr>
          <p:nvPr>
            <p:ph idx="4294967295"/>
          </p:nvPr>
        </p:nvSpPr>
        <p:spPr>
          <a:xfrm>
            <a:off x="3335481" y="591344"/>
            <a:ext cx="5179868" cy="5585619"/>
          </a:xfrm>
        </p:spPr>
        <p:txBody>
          <a:bodyPr vert="horz" lIns="91440" tIns="45720" rIns="91440" bIns="45720" rtlCol="0" anchor="ctr">
            <a:normAutofit/>
          </a:bodyPr>
          <a:lstStyle/>
          <a:p>
            <a:pPr indent="-228600" defTabSz="914400">
              <a:lnSpc>
                <a:spcPct val="90000"/>
              </a:lnSpc>
              <a:buFont typeface="Arial" panose="020B0604020202020204" pitchFamily="34" charset="0"/>
              <a:buChar char="•"/>
            </a:pPr>
            <a:r>
              <a:rPr lang="en-US" altLang="en-US" sz="3000" dirty="0"/>
              <a:t>An approach to dealing with challenging behaviour and conflict</a:t>
            </a:r>
            <a:br>
              <a:rPr lang="en-US" altLang="en-US" sz="3000" dirty="0"/>
            </a:br>
            <a:endParaRPr lang="en-US" altLang="en-US" sz="3000" dirty="0"/>
          </a:p>
          <a:p>
            <a:pPr indent="-228600" defTabSz="914400">
              <a:lnSpc>
                <a:spcPct val="90000"/>
              </a:lnSpc>
              <a:buFont typeface="Arial" panose="020B0604020202020204" pitchFamily="34" charset="0"/>
              <a:buChar char="•"/>
            </a:pPr>
            <a:r>
              <a:rPr lang="en-US" altLang="en-US" sz="3000" dirty="0"/>
              <a:t>Focuses on building and repairing relationships</a:t>
            </a:r>
          </a:p>
          <a:p>
            <a:pPr marL="114300" indent="-228600" defTabSz="914400">
              <a:lnSpc>
                <a:spcPct val="90000"/>
              </a:lnSpc>
              <a:buFont typeface="Arial" panose="020B0604020202020204" pitchFamily="34" charset="0"/>
              <a:buChar char="•"/>
            </a:pPr>
            <a:r>
              <a:rPr lang="en-US" altLang="en-US" sz="3000" dirty="0"/>
              <a:t>…rather than…</a:t>
            </a:r>
          </a:p>
          <a:p>
            <a:pPr indent="-228600" defTabSz="914400">
              <a:lnSpc>
                <a:spcPct val="90000"/>
              </a:lnSpc>
              <a:buFont typeface="Arial" panose="020B0604020202020204" pitchFamily="34" charset="0"/>
              <a:buChar char="•"/>
            </a:pPr>
            <a:r>
              <a:rPr lang="en-US" altLang="en-US" sz="3000" dirty="0"/>
              <a:t>managing and controlling behaviour.</a:t>
            </a:r>
          </a:p>
          <a:p>
            <a:pPr indent="-228600" defTabSz="914400">
              <a:lnSpc>
                <a:spcPct val="90000"/>
              </a:lnSpc>
              <a:buFont typeface="Arial" panose="020B0604020202020204" pitchFamily="34" charset="0"/>
              <a:buChar char="•"/>
            </a:pPr>
            <a:r>
              <a:rPr lang="en-US" altLang="en-US" sz="3000" dirty="0"/>
              <a:t>Which supports brain development – building brains through experiences. </a:t>
            </a:r>
          </a:p>
          <a:p>
            <a:pPr indent="-228600" defTabSz="914400">
              <a:lnSpc>
                <a:spcPct val="90000"/>
              </a:lnSpc>
              <a:buFont typeface="Arial" panose="020B0604020202020204" pitchFamily="34" charset="0"/>
              <a:buChar char="•"/>
            </a:pPr>
            <a:endParaRPr lang="en-US" altLang="en-US" sz="3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A4BC0-BC0E-4AFA-8FC1-D58587B06B19}"/>
              </a:ext>
            </a:extLst>
          </p:cNvPr>
          <p:cNvSpPr>
            <a:spLocks noGrp="1"/>
          </p:cNvSpPr>
          <p:nvPr>
            <p:ph type="title"/>
          </p:nvPr>
        </p:nvSpPr>
        <p:spPr>
          <a:xfrm>
            <a:off x="515125" y="1153572"/>
            <a:ext cx="2400300" cy="4461163"/>
          </a:xfrm>
        </p:spPr>
        <p:txBody>
          <a:bodyPr vert="horz" lIns="91440" tIns="45720" rIns="91440" bIns="45720" rtlCol="0" anchor="ctr">
            <a:normAutofit/>
          </a:bodyPr>
          <a:lstStyle/>
          <a:p>
            <a:pPr algn="l" defTabSz="914400">
              <a:lnSpc>
                <a:spcPct val="90000"/>
              </a:lnSpc>
            </a:pPr>
            <a:r>
              <a:rPr lang="en-US" sz="3100" kern="1200">
                <a:solidFill>
                  <a:srgbClr val="FFFFFF"/>
                </a:solidFill>
                <a:latin typeface="+mj-lt"/>
                <a:ea typeface="+mj-ea"/>
                <a:cs typeface="+mj-cs"/>
              </a:rPr>
              <a:t>Introduction, Aims and Ethos of the evening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a:extLst>
              <a:ext uri="{FF2B5EF4-FFF2-40B4-BE49-F238E27FC236}">
                <a16:creationId xmlns:a16="http://schemas.microsoft.com/office/drawing/2014/main" id="{513FCF3A-578C-49F5-AF34-00E282A0BD61}"/>
              </a:ext>
            </a:extLst>
          </p:cNvPr>
          <p:cNvSpPr txBox="1"/>
          <p:nvPr/>
        </p:nvSpPr>
        <p:spPr>
          <a:xfrm>
            <a:off x="3335481" y="591344"/>
            <a:ext cx="5179868" cy="5585619"/>
          </a:xfrm>
          <a:prstGeom prst="rect">
            <a:avLst/>
          </a:prstGeom>
        </p:spPr>
        <p:txBody>
          <a:bodyPr vert="horz" lIns="91440" tIns="45720" rIns="91440" bIns="45720" rtlCol="0" anchor="ctr">
            <a:normAutofit/>
          </a:bodyPr>
          <a:lstStyle/>
          <a:p>
            <a:pPr marL="214313" indent="-228600" defTabSz="914400">
              <a:lnSpc>
                <a:spcPct val="90000"/>
              </a:lnSpc>
              <a:spcAft>
                <a:spcPts val="600"/>
              </a:spcAft>
              <a:buFont typeface="Arial" panose="020B0604020202020204" pitchFamily="34" charset="0"/>
              <a:buChar char="•"/>
            </a:pPr>
            <a:r>
              <a:rPr lang="en-US" b="1" dirty="0"/>
              <a:t>Welcome to everyone </a:t>
            </a:r>
            <a:r>
              <a:rPr lang="en-US" b="1" dirty="0">
                <a:sym typeface="Wingdings" panose="05000000000000000000" pitchFamily="2" charset="2"/>
              </a:rPr>
              <a:t> </a:t>
            </a:r>
          </a:p>
          <a:p>
            <a:pPr indent="-228600" defTabSz="914400">
              <a:lnSpc>
                <a:spcPct val="90000"/>
              </a:lnSpc>
              <a:spcAft>
                <a:spcPts val="600"/>
              </a:spcAft>
              <a:buFont typeface="Arial" panose="020B0604020202020204" pitchFamily="34" charset="0"/>
              <a:buChar char="•"/>
            </a:pPr>
            <a:endParaRPr lang="en-US" b="1" dirty="0"/>
          </a:p>
          <a:p>
            <a:pPr marL="214313" indent="-228600" defTabSz="914400">
              <a:lnSpc>
                <a:spcPct val="90000"/>
              </a:lnSpc>
              <a:spcAft>
                <a:spcPts val="600"/>
              </a:spcAft>
              <a:buFont typeface="Arial" panose="020B0604020202020204" pitchFamily="34" charset="0"/>
              <a:buChar char="•"/>
            </a:pPr>
            <a:r>
              <a:rPr lang="en-US" b="1" dirty="0"/>
              <a:t>To develop a shared understanding of approaches used to support positive relationships in school</a:t>
            </a:r>
          </a:p>
          <a:p>
            <a:pPr indent="-228600" defTabSz="914400">
              <a:lnSpc>
                <a:spcPct val="90000"/>
              </a:lnSpc>
              <a:spcAft>
                <a:spcPts val="600"/>
              </a:spcAft>
              <a:buFont typeface="Arial" panose="020B0604020202020204" pitchFamily="34" charset="0"/>
              <a:buChar char="•"/>
            </a:pPr>
            <a:endParaRPr lang="en-US" b="1" dirty="0"/>
          </a:p>
          <a:p>
            <a:pPr marL="214313" indent="-228600" defTabSz="914400">
              <a:lnSpc>
                <a:spcPct val="90000"/>
              </a:lnSpc>
              <a:spcAft>
                <a:spcPts val="600"/>
              </a:spcAft>
              <a:buFont typeface="Arial" panose="020B0604020202020204" pitchFamily="34" charset="0"/>
              <a:buChar char="•"/>
            </a:pPr>
            <a:r>
              <a:rPr lang="en-US" b="1" dirty="0"/>
              <a:t>To develop an understanding of the evidence and psychology of support strategies implemented in schools</a:t>
            </a:r>
          </a:p>
          <a:p>
            <a:pPr marL="214313" indent="-228600" defTabSz="914400">
              <a:lnSpc>
                <a:spcPct val="90000"/>
              </a:lnSpc>
              <a:spcAft>
                <a:spcPts val="600"/>
              </a:spcAft>
              <a:buFont typeface="Arial" panose="020B0604020202020204" pitchFamily="34" charset="0"/>
              <a:buChar char="•"/>
            </a:pPr>
            <a:endParaRPr lang="en-US" b="1" dirty="0"/>
          </a:p>
          <a:p>
            <a:pPr indent="-228600" defTabSz="914400">
              <a:lnSpc>
                <a:spcPct val="90000"/>
              </a:lnSpc>
              <a:spcAft>
                <a:spcPts val="600"/>
              </a:spcAft>
              <a:buFont typeface="Arial" panose="020B0604020202020204" pitchFamily="34" charset="0"/>
              <a:buChar char="•"/>
            </a:pPr>
            <a:endParaRPr lang="en-US" b="1" dirty="0"/>
          </a:p>
          <a:p>
            <a:pPr marL="214313" indent="-228600" defTabSz="914400">
              <a:lnSpc>
                <a:spcPct val="90000"/>
              </a:lnSpc>
              <a:spcAft>
                <a:spcPts val="600"/>
              </a:spcAft>
              <a:buFont typeface="Arial" panose="020B0604020202020204" pitchFamily="34" charset="0"/>
              <a:buChar char="•"/>
            </a:pPr>
            <a:endParaRPr lang="en-US" b="1" dirty="0"/>
          </a:p>
        </p:txBody>
      </p:sp>
    </p:spTree>
    <p:extLst>
      <p:ext uri="{BB962C8B-B14F-4D97-AF65-F5344CB8AC3E}">
        <p14:creationId xmlns:p14="http://schemas.microsoft.com/office/powerpoint/2010/main" val="250847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987FEC89-5763-7E9F-E1DB-AB3F9F3AA58B}"/>
              </a:ext>
            </a:extLst>
          </p:cNvPr>
          <p:cNvSpPr>
            <a:spLocks noGrp="1" noChangeArrowheads="1"/>
          </p:cNvSpPr>
          <p:nvPr>
            <p:ph type="title" idx="4294967295"/>
          </p:nvPr>
        </p:nvSpPr>
        <p:spPr>
          <a:xfrm>
            <a:off x="339725" y="136525"/>
            <a:ext cx="7543800" cy="1295400"/>
          </a:xfrm>
        </p:spPr>
        <p:txBody>
          <a:bodyPr>
            <a:normAutofit fontScale="90000"/>
          </a:bodyPr>
          <a:lstStyle/>
          <a:p>
            <a:pPr eaLnBrk="1" hangingPunct="1"/>
            <a:r>
              <a:rPr lang="en-GB" altLang="en-US"/>
              <a:t>How does the restorative way work?</a:t>
            </a:r>
          </a:p>
        </p:txBody>
      </p:sp>
      <p:sp>
        <p:nvSpPr>
          <p:cNvPr id="58371" name="Rectangle 3">
            <a:extLst>
              <a:ext uri="{FF2B5EF4-FFF2-40B4-BE49-F238E27FC236}">
                <a16:creationId xmlns:a16="http://schemas.microsoft.com/office/drawing/2014/main" id="{5F7E0CC4-6779-7F45-055D-3304CD652AE1}"/>
              </a:ext>
            </a:extLst>
          </p:cNvPr>
          <p:cNvSpPr>
            <a:spLocks noGrp="1" noChangeArrowheads="1"/>
          </p:cNvSpPr>
          <p:nvPr>
            <p:ph type="body" idx="4294967295"/>
          </p:nvPr>
        </p:nvSpPr>
        <p:spPr>
          <a:xfrm>
            <a:off x="371475" y="1746250"/>
            <a:ext cx="8229600" cy="4411663"/>
          </a:xfrm>
        </p:spPr>
        <p:txBody>
          <a:bodyPr/>
          <a:lstStyle/>
          <a:p>
            <a:pPr marL="358775" indent="-358775" eaLnBrk="1" hangingPunct="1"/>
            <a:r>
              <a:rPr lang="en-GB" altLang="en-US"/>
              <a:t>Those who are harmed are able to…</a:t>
            </a:r>
          </a:p>
        </p:txBody>
      </p:sp>
      <p:sp>
        <p:nvSpPr>
          <p:cNvPr id="58372" name="AutoShape 4">
            <a:extLst>
              <a:ext uri="{FF2B5EF4-FFF2-40B4-BE49-F238E27FC236}">
                <a16:creationId xmlns:a16="http://schemas.microsoft.com/office/drawing/2014/main" id="{DEDE312B-7494-0C73-4C8A-8ED0DBD2DAEC}"/>
              </a:ext>
            </a:extLst>
          </p:cNvPr>
          <p:cNvSpPr>
            <a:spLocks noChangeArrowheads="1"/>
          </p:cNvSpPr>
          <p:nvPr/>
        </p:nvSpPr>
        <p:spPr bwMode="auto">
          <a:xfrm>
            <a:off x="755650" y="2636838"/>
            <a:ext cx="2232025" cy="1152525"/>
          </a:xfrm>
          <a:prstGeom prst="roundRect">
            <a:avLst>
              <a:gd name="adj" fmla="val 16667"/>
            </a:avLst>
          </a:prstGeom>
          <a:solidFill>
            <a:srgbClr val="99CC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…have their story </a:t>
            </a:r>
          </a:p>
          <a:p>
            <a:pPr algn="ctr" eaLnBrk="1" hangingPunct="1"/>
            <a:r>
              <a:rPr lang="en-GB" altLang="en-US"/>
              <a:t>heard</a:t>
            </a:r>
          </a:p>
        </p:txBody>
      </p:sp>
      <p:sp>
        <p:nvSpPr>
          <p:cNvPr id="58373" name="AutoShape 8">
            <a:extLst>
              <a:ext uri="{FF2B5EF4-FFF2-40B4-BE49-F238E27FC236}">
                <a16:creationId xmlns:a16="http://schemas.microsoft.com/office/drawing/2014/main" id="{56FF7B6F-A7ED-4374-5C4A-F4772539830A}"/>
              </a:ext>
            </a:extLst>
          </p:cNvPr>
          <p:cNvSpPr>
            <a:spLocks noChangeArrowheads="1"/>
          </p:cNvSpPr>
          <p:nvPr/>
        </p:nvSpPr>
        <p:spPr bwMode="auto">
          <a:xfrm>
            <a:off x="3203575" y="2636838"/>
            <a:ext cx="2232025" cy="1152525"/>
          </a:xfrm>
          <a:prstGeom prst="roundRect">
            <a:avLst>
              <a:gd name="adj" fmla="val 16667"/>
            </a:avLst>
          </a:prstGeom>
          <a:solidFill>
            <a:srgbClr val="99CC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…be a part of </a:t>
            </a:r>
          </a:p>
          <a:p>
            <a:pPr algn="ctr" eaLnBrk="1" hangingPunct="1"/>
            <a:r>
              <a:rPr lang="en-GB" altLang="en-US"/>
              <a:t>deciding what needs </a:t>
            </a:r>
          </a:p>
          <a:p>
            <a:pPr algn="ctr" eaLnBrk="1" hangingPunct="1"/>
            <a:r>
              <a:rPr lang="en-GB" altLang="en-US"/>
              <a:t>to happen next</a:t>
            </a:r>
          </a:p>
        </p:txBody>
      </p:sp>
      <p:sp>
        <p:nvSpPr>
          <p:cNvPr id="58374" name="AutoShape 9">
            <a:extLst>
              <a:ext uri="{FF2B5EF4-FFF2-40B4-BE49-F238E27FC236}">
                <a16:creationId xmlns:a16="http://schemas.microsoft.com/office/drawing/2014/main" id="{750AAA3A-3308-FC8A-F313-71ABCE065E96}"/>
              </a:ext>
            </a:extLst>
          </p:cNvPr>
          <p:cNvSpPr>
            <a:spLocks noChangeArrowheads="1"/>
          </p:cNvSpPr>
          <p:nvPr/>
        </p:nvSpPr>
        <p:spPr bwMode="auto">
          <a:xfrm>
            <a:off x="5651500" y="2636838"/>
            <a:ext cx="2232025" cy="1152525"/>
          </a:xfrm>
          <a:prstGeom prst="roundRect">
            <a:avLst>
              <a:gd name="adj" fmla="val 16667"/>
            </a:avLst>
          </a:prstGeom>
          <a:solidFill>
            <a:srgbClr val="99CCFF"/>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…have their hurt </a:t>
            </a:r>
          </a:p>
          <a:p>
            <a:pPr algn="ctr" eaLnBrk="1" hangingPunct="1"/>
            <a:r>
              <a:rPr lang="en-GB" altLang="en-US"/>
              <a:t>mended and start </a:t>
            </a:r>
          </a:p>
          <a:p>
            <a:pPr algn="ctr" eaLnBrk="1" hangingPunct="1"/>
            <a:r>
              <a:rPr lang="en-GB" altLang="en-US"/>
              <a:t>again</a:t>
            </a:r>
          </a:p>
        </p:txBody>
      </p:sp>
      <p:sp>
        <p:nvSpPr>
          <p:cNvPr id="58375" name="Rectangle 11">
            <a:extLst>
              <a:ext uri="{FF2B5EF4-FFF2-40B4-BE49-F238E27FC236}">
                <a16:creationId xmlns:a16="http://schemas.microsoft.com/office/drawing/2014/main" id="{100302E7-68CB-3B82-40C3-1A13F1F0427B}"/>
              </a:ext>
            </a:extLst>
          </p:cNvPr>
          <p:cNvSpPr>
            <a:spLocks noChangeArrowheads="1"/>
          </p:cNvSpPr>
          <p:nvPr/>
        </p:nvSpPr>
        <p:spPr bwMode="auto">
          <a:xfrm>
            <a:off x="468313" y="4076700"/>
            <a:ext cx="741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GB" altLang="en-US" sz="3200"/>
              <a:t>  Those who cause harm are able to…</a:t>
            </a:r>
          </a:p>
        </p:txBody>
      </p:sp>
      <p:sp>
        <p:nvSpPr>
          <p:cNvPr id="58376" name="Oval 12">
            <a:extLst>
              <a:ext uri="{FF2B5EF4-FFF2-40B4-BE49-F238E27FC236}">
                <a16:creationId xmlns:a16="http://schemas.microsoft.com/office/drawing/2014/main" id="{9421F57B-2936-F0B1-D103-37E8B69CDFB9}"/>
              </a:ext>
            </a:extLst>
          </p:cNvPr>
          <p:cNvSpPr>
            <a:spLocks noChangeArrowheads="1"/>
          </p:cNvSpPr>
          <p:nvPr/>
        </p:nvSpPr>
        <p:spPr bwMode="auto">
          <a:xfrm>
            <a:off x="395288" y="4797425"/>
            <a:ext cx="2016125" cy="1368425"/>
          </a:xfrm>
          <a:prstGeom prst="ellipse">
            <a:avLst/>
          </a:prstGeom>
          <a:solidFill>
            <a:srgbClr val="80008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…take </a:t>
            </a:r>
          </a:p>
          <a:p>
            <a:pPr algn="ctr" eaLnBrk="1" hangingPunct="1"/>
            <a:r>
              <a:rPr lang="en-GB" altLang="en-US"/>
              <a:t>responsibility </a:t>
            </a:r>
          </a:p>
          <a:p>
            <a:pPr algn="ctr" eaLnBrk="1" hangingPunct="1"/>
            <a:r>
              <a:rPr lang="en-GB" altLang="en-US"/>
              <a:t>for their </a:t>
            </a:r>
          </a:p>
          <a:p>
            <a:pPr algn="ctr" eaLnBrk="1" hangingPunct="1"/>
            <a:r>
              <a:rPr lang="en-GB" altLang="en-US"/>
              <a:t>actions</a:t>
            </a:r>
          </a:p>
        </p:txBody>
      </p:sp>
      <p:sp>
        <p:nvSpPr>
          <p:cNvPr id="58377" name="Oval 17">
            <a:extLst>
              <a:ext uri="{FF2B5EF4-FFF2-40B4-BE49-F238E27FC236}">
                <a16:creationId xmlns:a16="http://schemas.microsoft.com/office/drawing/2014/main" id="{D096F5C6-9E58-BD42-F107-7C662D8D0CD1}"/>
              </a:ext>
            </a:extLst>
          </p:cNvPr>
          <p:cNvSpPr>
            <a:spLocks noChangeArrowheads="1"/>
          </p:cNvSpPr>
          <p:nvPr/>
        </p:nvSpPr>
        <p:spPr bwMode="auto">
          <a:xfrm>
            <a:off x="4572000" y="4797425"/>
            <a:ext cx="2016125" cy="1368425"/>
          </a:xfrm>
          <a:prstGeom prst="ellipse">
            <a:avLst/>
          </a:prstGeom>
          <a:solidFill>
            <a:srgbClr val="80008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…understand </a:t>
            </a:r>
          </a:p>
          <a:p>
            <a:pPr algn="ctr" eaLnBrk="1" hangingPunct="1"/>
            <a:r>
              <a:rPr lang="en-GB" altLang="en-US"/>
              <a:t>how their </a:t>
            </a:r>
          </a:p>
          <a:p>
            <a:pPr algn="ctr" eaLnBrk="1" hangingPunct="1"/>
            <a:r>
              <a:rPr lang="en-GB" altLang="en-US"/>
              <a:t>actions affect </a:t>
            </a:r>
          </a:p>
          <a:p>
            <a:pPr algn="ctr" eaLnBrk="1" hangingPunct="1"/>
            <a:r>
              <a:rPr lang="en-GB" altLang="en-US"/>
              <a:t>other people</a:t>
            </a:r>
          </a:p>
        </p:txBody>
      </p:sp>
      <p:sp>
        <p:nvSpPr>
          <p:cNvPr id="58378" name="Oval 18">
            <a:extLst>
              <a:ext uri="{FF2B5EF4-FFF2-40B4-BE49-F238E27FC236}">
                <a16:creationId xmlns:a16="http://schemas.microsoft.com/office/drawing/2014/main" id="{0970A69D-4278-4E25-656F-D6FE7D89D7D0}"/>
              </a:ext>
            </a:extLst>
          </p:cNvPr>
          <p:cNvSpPr>
            <a:spLocks noChangeArrowheads="1"/>
          </p:cNvSpPr>
          <p:nvPr/>
        </p:nvSpPr>
        <p:spPr bwMode="auto">
          <a:xfrm>
            <a:off x="6659563" y="4797425"/>
            <a:ext cx="2016125" cy="1368425"/>
          </a:xfrm>
          <a:prstGeom prst="ellipse">
            <a:avLst/>
          </a:prstGeom>
          <a:solidFill>
            <a:srgbClr val="80008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…put things </a:t>
            </a:r>
          </a:p>
          <a:p>
            <a:pPr algn="ctr" eaLnBrk="1" hangingPunct="1"/>
            <a:r>
              <a:rPr lang="en-GB" altLang="en-US"/>
              <a:t>right and </a:t>
            </a:r>
          </a:p>
          <a:p>
            <a:pPr algn="ctr" eaLnBrk="1" hangingPunct="1"/>
            <a:r>
              <a:rPr lang="en-GB" altLang="en-US"/>
              <a:t>start again</a:t>
            </a:r>
          </a:p>
        </p:txBody>
      </p:sp>
      <p:sp>
        <p:nvSpPr>
          <p:cNvPr id="58379" name="Oval 20">
            <a:extLst>
              <a:ext uri="{FF2B5EF4-FFF2-40B4-BE49-F238E27FC236}">
                <a16:creationId xmlns:a16="http://schemas.microsoft.com/office/drawing/2014/main" id="{08275A52-6049-29E1-3C72-87195E53C72E}"/>
              </a:ext>
            </a:extLst>
          </p:cNvPr>
          <p:cNvSpPr>
            <a:spLocks noChangeArrowheads="1"/>
          </p:cNvSpPr>
          <p:nvPr/>
        </p:nvSpPr>
        <p:spPr bwMode="auto">
          <a:xfrm>
            <a:off x="2484438" y="4797425"/>
            <a:ext cx="2016125" cy="1368425"/>
          </a:xfrm>
          <a:prstGeom prst="ellipse">
            <a:avLst/>
          </a:prstGeom>
          <a:solidFill>
            <a:srgbClr val="800080"/>
          </a:solidFill>
          <a:ln w="9525">
            <a:solidFill>
              <a:schemeClr val="tx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a:t>…reflect on </a:t>
            </a:r>
          </a:p>
          <a:p>
            <a:pPr algn="ctr" eaLnBrk="1" hangingPunct="1"/>
            <a:r>
              <a:rPr lang="en-GB" altLang="en-US"/>
              <a:t>what they did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6F33B128-0C23-7740-D06C-2FBFB7B8DBBC}"/>
              </a:ext>
            </a:extLst>
          </p:cNvPr>
          <p:cNvSpPr>
            <a:spLocks noGrp="1" noChangeArrowheads="1"/>
          </p:cNvSpPr>
          <p:nvPr>
            <p:ph type="title" idx="4294967295"/>
          </p:nvPr>
        </p:nvSpPr>
        <p:spPr>
          <a:xfrm>
            <a:off x="0" y="125413"/>
            <a:ext cx="8528050" cy="711200"/>
          </a:xfrm>
        </p:spPr>
        <p:txBody>
          <a:bodyPr/>
          <a:lstStyle/>
          <a:p>
            <a:pPr eaLnBrk="1" hangingPunct="1"/>
            <a:r>
              <a:rPr lang="en-GB" altLang="en-US" sz="3000"/>
              <a:t>Social Discipline Window</a:t>
            </a:r>
          </a:p>
        </p:txBody>
      </p:sp>
      <p:graphicFrame>
        <p:nvGraphicFramePr>
          <p:cNvPr id="19518" name="Group 62">
            <a:extLst>
              <a:ext uri="{FF2B5EF4-FFF2-40B4-BE49-F238E27FC236}">
                <a16:creationId xmlns:a16="http://schemas.microsoft.com/office/drawing/2014/main" id="{88B2B1B5-2D65-13FA-BE46-6F1A344FD624}"/>
              </a:ext>
            </a:extLst>
          </p:cNvPr>
          <p:cNvGraphicFramePr>
            <a:graphicFrameLocks noGrp="1"/>
          </p:cNvGraphicFramePr>
          <p:nvPr/>
        </p:nvGraphicFramePr>
        <p:xfrm>
          <a:off x="2189163" y="765175"/>
          <a:ext cx="6138862" cy="4897438"/>
        </p:xfrm>
        <a:graphic>
          <a:graphicData uri="http://schemas.openxmlformats.org/drawingml/2006/table">
            <a:tbl>
              <a:tblPr/>
              <a:tblGrid>
                <a:gridCol w="3165475">
                  <a:extLst>
                    <a:ext uri="{9D8B030D-6E8A-4147-A177-3AD203B41FA5}">
                      <a16:colId xmlns:a16="http://schemas.microsoft.com/office/drawing/2014/main" val="20000"/>
                    </a:ext>
                  </a:extLst>
                </a:gridCol>
                <a:gridCol w="2973387">
                  <a:extLst>
                    <a:ext uri="{9D8B030D-6E8A-4147-A177-3AD203B41FA5}">
                      <a16:colId xmlns:a16="http://schemas.microsoft.com/office/drawing/2014/main" val="20001"/>
                    </a:ext>
                  </a:extLst>
                </a:gridCol>
              </a:tblGrid>
              <a:tr h="944563">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sz="3000" b="0" i="0" u="none" strike="noStrike" cap="none" normalizeH="0" baseline="0" dirty="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sz="2200" b="1" i="0" u="none" strike="noStrike" cap="none" normalizeH="0" baseline="0" dirty="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sz="3000" b="0" i="0" u="none" strike="noStrike" cap="none" normalizeH="0" baseline="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sz="2200" b="1" i="0" u="none" strike="noStrike" cap="none" normalizeH="0" baseline="0">
                        <a:ln>
                          <a:noFill/>
                        </a:ln>
                        <a:solidFill>
                          <a:srgbClr val="FFFF00"/>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CCECFF"/>
                    </a:solidFill>
                  </a:tcPr>
                </a:tc>
                <a:extLst>
                  <a:ext uri="{0D108BD9-81ED-4DB2-BD59-A6C34878D82A}">
                    <a16:rowId xmlns:a16="http://schemas.microsoft.com/office/drawing/2014/main" val="10000"/>
                  </a:ext>
                </a:extLst>
              </a:tr>
              <a:tr h="1431925">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200" b="1" i="0" u="none" strike="noStrike" cap="none" normalizeH="0" baseline="0" dirty="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200" b="1" i="0" u="none" strike="noStrike" cap="none" normalizeH="0" baseline="0" dirty="0">
                        <a:ln>
                          <a:noFill/>
                        </a:ln>
                        <a:solidFill>
                          <a:srgbClr val="FFFF00"/>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1"/>
                  </a:ext>
                </a:extLst>
              </a:tr>
              <a:tr h="252095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sz="2200" b="1" i="0" u="none" strike="noStrike" cap="none" normalizeH="0" baseline="0" dirty="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sz="2200" b="1" i="0" u="none" strike="noStrike" cap="none" normalizeH="0" baseline="0" dirty="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sz="2200" b="1" i="0" u="none" strike="noStrike" cap="none" normalizeH="0" baseline="0" dirty="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sz="2200" b="1" i="0" u="none" strike="noStrike" cap="none" normalizeH="0" baseline="0" dirty="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GB" sz="2200" b="1" i="0" u="none" strike="noStrike" cap="none" normalizeH="0" baseline="0" dirty="0">
                        <a:ln>
                          <a:noFill/>
                        </a:ln>
                        <a:solidFill>
                          <a:schemeClr val="tx1"/>
                        </a:solidFill>
                        <a:effectLst/>
                        <a:latin typeface="Times"/>
                      </a:endParaRPr>
                    </a:p>
                    <a:p>
                      <a:pPr marL="0" marR="0" lvl="0" indent="0" algn="ctr" defTabSz="914400" rtl="0" eaLnBrk="1" fontAlgn="base" latinLnBrk="0" hangingPunct="1">
                        <a:lnSpc>
                          <a:spcPct val="100000"/>
                        </a:lnSpc>
                        <a:spcBef>
                          <a:spcPct val="0"/>
                        </a:spcBef>
                        <a:spcAft>
                          <a:spcPct val="0"/>
                        </a:spcAft>
                        <a:buClr>
                          <a:schemeClr val="tx2"/>
                        </a:buClr>
                        <a:buSzPct val="70000"/>
                        <a:buFont typeface="Wingdings" pitchFamily="2" charset="2"/>
                        <a:buChar char="l"/>
                        <a:tabLst/>
                      </a:pPr>
                      <a:endParaRPr kumimoji="0" lang="en-GB" sz="2200" b="1" i="0" u="none" strike="noStrike" cap="none" normalizeH="0" baseline="0" dirty="0">
                        <a:ln>
                          <a:noFill/>
                        </a:ln>
                        <a:solidFill>
                          <a:schemeClr val="tx1"/>
                        </a:solidFill>
                        <a:effectLst/>
                        <a:latin typeface="Times"/>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0432" name="Rectangle 17">
            <a:extLst>
              <a:ext uri="{FF2B5EF4-FFF2-40B4-BE49-F238E27FC236}">
                <a16:creationId xmlns:a16="http://schemas.microsoft.com/office/drawing/2014/main" id="{88679096-C4EF-387E-8E9B-70D49EAB0D50}"/>
              </a:ext>
            </a:extLst>
          </p:cNvPr>
          <p:cNvSpPr>
            <a:spLocks noChangeArrowheads="1"/>
          </p:cNvSpPr>
          <p:nvPr/>
        </p:nvSpPr>
        <p:spPr bwMode="auto">
          <a:xfrm>
            <a:off x="971550" y="765175"/>
            <a:ext cx="10175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800" b="1">
                <a:solidFill>
                  <a:srgbClr val="000000"/>
                </a:solidFill>
                <a:latin typeface="Corbel" panose="020B0503020204020204" pitchFamily="34" charset="0"/>
              </a:rPr>
              <a:t>HIGH</a:t>
            </a:r>
            <a:endParaRPr lang="en-GB" altLang="en-US">
              <a:solidFill>
                <a:srgbClr val="000000"/>
              </a:solidFill>
              <a:latin typeface="Corbel" panose="020B0503020204020204" pitchFamily="34" charset="0"/>
            </a:endParaRPr>
          </a:p>
        </p:txBody>
      </p:sp>
      <p:sp>
        <p:nvSpPr>
          <p:cNvPr id="60433" name="Rectangle 18">
            <a:extLst>
              <a:ext uri="{FF2B5EF4-FFF2-40B4-BE49-F238E27FC236}">
                <a16:creationId xmlns:a16="http://schemas.microsoft.com/office/drawing/2014/main" id="{452A86A8-01CF-B986-9E2F-B1FC55805614}"/>
              </a:ext>
            </a:extLst>
          </p:cNvPr>
          <p:cNvSpPr>
            <a:spLocks noChangeArrowheads="1"/>
          </p:cNvSpPr>
          <p:nvPr/>
        </p:nvSpPr>
        <p:spPr bwMode="auto">
          <a:xfrm>
            <a:off x="841375" y="5703888"/>
            <a:ext cx="12493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800" b="1">
                <a:solidFill>
                  <a:srgbClr val="000000"/>
                </a:solidFill>
                <a:latin typeface="Corbel" panose="020B0503020204020204" pitchFamily="34" charset="0"/>
              </a:rPr>
              <a:t>   LOW </a:t>
            </a:r>
            <a:endParaRPr lang="en-GB" altLang="en-US">
              <a:solidFill>
                <a:srgbClr val="000000"/>
              </a:solidFill>
              <a:latin typeface="Corbel" panose="020B0503020204020204" pitchFamily="34" charset="0"/>
            </a:endParaRPr>
          </a:p>
        </p:txBody>
      </p:sp>
      <p:sp>
        <p:nvSpPr>
          <p:cNvPr id="60434" name="Rectangle 19">
            <a:extLst>
              <a:ext uri="{FF2B5EF4-FFF2-40B4-BE49-F238E27FC236}">
                <a16:creationId xmlns:a16="http://schemas.microsoft.com/office/drawing/2014/main" id="{284F412F-531A-E485-64D2-B3A39D1DDB94}"/>
              </a:ext>
            </a:extLst>
          </p:cNvPr>
          <p:cNvSpPr>
            <a:spLocks noChangeArrowheads="1"/>
          </p:cNvSpPr>
          <p:nvPr/>
        </p:nvSpPr>
        <p:spPr bwMode="auto">
          <a:xfrm>
            <a:off x="6376988" y="5559425"/>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a:solidFill>
                <a:srgbClr val="000000"/>
              </a:solidFill>
              <a:latin typeface="Corbel" panose="020B0503020204020204" pitchFamily="34" charset="0"/>
            </a:endParaRPr>
          </a:p>
        </p:txBody>
      </p:sp>
      <p:sp>
        <p:nvSpPr>
          <p:cNvPr id="60435" name="Rectangle 20">
            <a:extLst>
              <a:ext uri="{FF2B5EF4-FFF2-40B4-BE49-F238E27FC236}">
                <a16:creationId xmlns:a16="http://schemas.microsoft.com/office/drawing/2014/main" id="{1523AE2F-A93C-C540-DFE0-561705893B51}"/>
              </a:ext>
            </a:extLst>
          </p:cNvPr>
          <p:cNvSpPr>
            <a:spLocks noChangeArrowheads="1"/>
          </p:cNvSpPr>
          <p:nvPr/>
        </p:nvSpPr>
        <p:spPr bwMode="auto">
          <a:xfrm>
            <a:off x="7885113" y="5661025"/>
            <a:ext cx="10175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2800" b="1">
                <a:solidFill>
                  <a:srgbClr val="000000"/>
                </a:solidFill>
                <a:latin typeface="Corbel" panose="020B0503020204020204" pitchFamily="34" charset="0"/>
              </a:rPr>
              <a:t>HIGH</a:t>
            </a:r>
            <a:endParaRPr lang="en-GB" altLang="en-US">
              <a:solidFill>
                <a:srgbClr val="000000"/>
              </a:solidFill>
              <a:latin typeface="Corbel" panose="020B0503020204020204" pitchFamily="34" charset="0"/>
            </a:endParaRPr>
          </a:p>
        </p:txBody>
      </p:sp>
      <p:sp>
        <p:nvSpPr>
          <p:cNvPr id="34" name="Rectangle 21">
            <a:extLst>
              <a:ext uri="{FF2B5EF4-FFF2-40B4-BE49-F238E27FC236}">
                <a16:creationId xmlns:a16="http://schemas.microsoft.com/office/drawing/2014/main" id="{98D96E08-49F5-6CA9-9574-816B9E2BD150}"/>
              </a:ext>
            </a:extLst>
          </p:cNvPr>
          <p:cNvSpPr>
            <a:spLocks noChangeArrowheads="1"/>
          </p:cNvSpPr>
          <p:nvPr/>
        </p:nvSpPr>
        <p:spPr bwMode="auto">
          <a:xfrm>
            <a:off x="250825" y="2852738"/>
            <a:ext cx="2181225" cy="1068387"/>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GB" sz="2800" b="1" dirty="0">
                <a:solidFill>
                  <a:srgbClr val="000000"/>
                </a:solidFill>
                <a:effectLst>
                  <a:outerShdw blurRad="38100" dist="38100" dir="2700000" algn="tl">
                    <a:srgbClr val="000000"/>
                  </a:outerShdw>
                </a:effectLst>
                <a:latin typeface="Arial" charset="0"/>
                <a:cs typeface="Arial" pitchFamily="34" charset="0"/>
              </a:rPr>
              <a:t>  </a:t>
            </a:r>
            <a:r>
              <a:rPr lang="en-GB" sz="2800" b="1" u="sng" dirty="0">
                <a:solidFill>
                  <a:srgbClr val="000000"/>
                </a:solidFill>
                <a:effectLst>
                  <a:outerShdw blurRad="38100" dist="38100" dir="2700000" algn="tl">
                    <a:srgbClr val="000000"/>
                  </a:outerShdw>
                </a:effectLst>
                <a:latin typeface="Arial" charset="0"/>
                <a:cs typeface="Arial" pitchFamily="34" charset="0"/>
              </a:rPr>
              <a:t>Control</a:t>
            </a:r>
            <a:r>
              <a:rPr lang="en-GB" dirty="0">
                <a:solidFill>
                  <a:srgbClr val="000000"/>
                </a:solidFill>
                <a:latin typeface="Arial" charset="0"/>
                <a:cs typeface="Arial" pitchFamily="34" charset="0"/>
              </a:rPr>
              <a:t>   </a:t>
            </a:r>
          </a:p>
          <a:p>
            <a:pPr algn="ctr" fontAlgn="auto">
              <a:spcBef>
                <a:spcPts val="0"/>
              </a:spcBef>
              <a:spcAft>
                <a:spcPts val="0"/>
              </a:spcAft>
              <a:defRPr/>
            </a:pPr>
            <a:r>
              <a:rPr lang="en-GB" dirty="0">
                <a:solidFill>
                  <a:srgbClr val="000000"/>
                </a:solidFill>
                <a:latin typeface="Arial" charset="0"/>
                <a:cs typeface="Arial" pitchFamily="34" charset="0"/>
              </a:rPr>
              <a:t>  (Limit Setting</a:t>
            </a:r>
          </a:p>
          <a:p>
            <a:pPr algn="ctr" fontAlgn="auto">
              <a:spcBef>
                <a:spcPts val="0"/>
              </a:spcBef>
              <a:spcAft>
                <a:spcPts val="0"/>
              </a:spcAft>
              <a:defRPr/>
            </a:pPr>
            <a:r>
              <a:rPr lang="en-GB" dirty="0">
                <a:solidFill>
                  <a:srgbClr val="000000"/>
                </a:solidFill>
                <a:latin typeface="Arial" charset="0"/>
                <a:cs typeface="Arial" pitchFamily="34" charset="0"/>
              </a:rPr>
              <a:t>   Discipline)   </a:t>
            </a:r>
          </a:p>
        </p:txBody>
      </p:sp>
      <p:sp>
        <p:nvSpPr>
          <p:cNvPr id="35" name="Rectangle 22">
            <a:extLst>
              <a:ext uri="{FF2B5EF4-FFF2-40B4-BE49-F238E27FC236}">
                <a16:creationId xmlns:a16="http://schemas.microsoft.com/office/drawing/2014/main" id="{A21A6108-9FB9-ED3A-C6F8-52F22990EC3B}"/>
              </a:ext>
            </a:extLst>
          </p:cNvPr>
          <p:cNvSpPr>
            <a:spLocks noChangeArrowheads="1"/>
          </p:cNvSpPr>
          <p:nvPr/>
        </p:nvSpPr>
        <p:spPr bwMode="auto">
          <a:xfrm>
            <a:off x="2771775" y="5661025"/>
            <a:ext cx="4854575" cy="793750"/>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en-GB" sz="2800" b="1" u="sng" dirty="0">
                <a:solidFill>
                  <a:srgbClr val="000000"/>
                </a:solidFill>
                <a:effectLst>
                  <a:outerShdw blurRad="38100" dist="38100" dir="2700000" algn="tl">
                    <a:srgbClr val="000000"/>
                  </a:outerShdw>
                </a:effectLst>
                <a:latin typeface="Arial" charset="0"/>
                <a:cs typeface="Arial" pitchFamily="34" charset="0"/>
              </a:rPr>
              <a:t>Support</a:t>
            </a:r>
            <a:r>
              <a:rPr lang="en-GB" sz="2800" u="sng" dirty="0">
                <a:solidFill>
                  <a:srgbClr val="000000"/>
                </a:solidFill>
                <a:latin typeface="Arial" charset="0"/>
                <a:cs typeface="Arial" pitchFamily="34" charset="0"/>
              </a:rPr>
              <a:t>  </a:t>
            </a:r>
          </a:p>
          <a:p>
            <a:pPr algn="ctr" fontAlgn="auto">
              <a:spcBef>
                <a:spcPts val="0"/>
              </a:spcBef>
              <a:spcAft>
                <a:spcPts val="0"/>
              </a:spcAft>
              <a:defRPr/>
            </a:pPr>
            <a:r>
              <a:rPr lang="en-GB" u="sng" dirty="0">
                <a:solidFill>
                  <a:srgbClr val="000000"/>
                </a:solidFill>
                <a:latin typeface="Arial" charset="0"/>
                <a:cs typeface="Arial" pitchFamily="34" charset="0"/>
              </a:rPr>
              <a:t>(Encouragement, Nurture)</a:t>
            </a:r>
            <a:endParaRPr lang="en-GB" dirty="0">
              <a:solidFill>
                <a:srgbClr val="000000"/>
              </a:solidFill>
              <a:latin typeface="Arial" charset="0"/>
              <a:cs typeface="Arial" pitchFamily="34" charset="0"/>
            </a:endParaRPr>
          </a:p>
        </p:txBody>
      </p:sp>
      <p:sp>
        <p:nvSpPr>
          <p:cNvPr id="60438" name="Line 23">
            <a:extLst>
              <a:ext uri="{FF2B5EF4-FFF2-40B4-BE49-F238E27FC236}">
                <a16:creationId xmlns:a16="http://schemas.microsoft.com/office/drawing/2014/main" id="{09A151AA-A55A-6CB3-E976-B1CFA5AC62A4}"/>
              </a:ext>
            </a:extLst>
          </p:cNvPr>
          <p:cNvSpPr>
            <a:spLocks noChangeShapeType="1"/>
          </p:cNvSpPr>
          <p:nvPr/>
        </p:nvSpPr>
        <p:spPr bwMode="auto">
          <a:xfrm flipV="1">
            <a:off x="1476375" y="4005263"/>
            <a:ext cx="0" cy="1651000"/>
          </a:xfrm>
          <a:prstGeom prst="line">
            <a:avLst/>
          </a:prstGeom>
          <a:noFill/>
          <a:ln w="635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60439" name="Line 24">
            <a:extLst>
              <a:ext uri="{FF2B5EF4-FFF2-40B4-BE49-F238E27FC236}">
                <a16:creationId xmlns:a16="http://schemas.microsoft.com/office/drawing/2014/main" id="{050C4D6A-F3EF-12AE-CFA6-E1A537E8A14C}"/>
              </a:ext>
            </a:extLst>
          </p:cNvPr>
          <p:cNvSpPr>
            <a:spLocks noChangeShapeType="1"/>
          </p:cNvSpPr>
          <p:nvPr/>
        </p:nvSpPr>
        <p:spPr bwMode="auto">
          <a:xfrm flipH="1">
            <a:off x="1476375" y="1268413"/>
            <a:ext cx="0" cy="1584325"/>
          </a:xfrm>
          <a:prstGeom prst="line">
            <a:avLst/>
          </a:prstGeom>
          <a:noFill/>
          <a:ln w="63500">
            <a:solidFill>
              <a:srgbClr val="CC99FF"/>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a:p>
        </p:txBody>
      </p:sp>
      <p:sp>
        <p:nvSpPr>
          <p:cNvPr id="60440" name="Line 25">
            <a:extLst>
              <a:ext uri="{FF2B5EF4-FFF2-40B4-BE49-F238E27FC236}">
                <a16:creationId xmlns:a16="http://schemas.microsoft.com/office/drawing/2014/main" id="{C5809DE1-8717-B672-52FB-51E4953FF13E}"/>
              </a:ext>
            </a:extLst>
          </p:cNvPr>
          <p:cNvSpPr>
            <a:spLocks noChangeShapeType="1"/>
          </p:cNvSpPr>
          <p:nvPr/>
        </p:nvSpPr>
        <p:spPr bwMode="auto">
          <a:xfrm>
            <a:off x="2195513" y="5949950"/>
            <a:ext cx="2089150" cy="0"/>
          </a:xfrm>
          <a:prstGeom prst="line">
            <a:avLst/>
          </a:prstGeom>
          <a:noFill/>
          <a:ln w="63500">
            <a:solidFill>
              <a:srgbClr val="CC99FF"/>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60441" name="Line 26">
            <a:extLst>
              <a:ext uri="{FF2B5EF4-FFF2-40B4-BE49-F238E27FC236}">
                <a16:creationId xmlns:a16="http://schemas.microsoft.com/office/drawing/2014/main" id="{ACB4C42E-137E-183E-BB19-5F6263B80D25}"/>
              </a:ext>
            </a:extLst>
          </p:cNvPr>
          <p:cNvSpPr>
            <a:spLocks noChangeShapeType="1"/>
          </p:cNvSpPr>
          <p:nvPr/>
        </p:nvSpPr>
        <p:spPr bwMode="auto">
          <a:xfrm>
            <a:off x="6011863" y="5949950"/>
            <a:ext cx="1928812" cy="0"/>
          </a:xfrm>
          <a:prstGeom prst="line">
            <a:avLst/>
          </a:prstGeom>
          <a:noFill/>
          <a:ln w="63500">
            <a:solidFill>
              <a:srgbClr val="CC99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60442" name="Text Box 33">
            <a:extLst>
              <a:ext uri="{FF2B5EF4-FFF2-40B4-BE49-F238E27FC236}">
                <a16:creationId xmlns:a16="http://schemas.microsoft.com/office/drawing/2014/main" id="{9DFF1D36-4E38-FA43-4810-88C18A6F6EF3}"/>
              </a:ext>
            </a:extLst>
          </p:cNvPr>
          <p:cNvSpPr txBox="1">
            <a:spLocks noChangeArrowheads="1"/>
          </p:cNvSpPr>
          <p:nvPr/>
        </p:nvSpPr>
        <p:spPr bwMode="auto">
          <a:xfrm>
            <a:off x="4992688" y="26971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latin typeface="Franklin Gothic Book" panose="020B0503020102020204" pitchFamily="34" charset="0"/>
              <a:cs typeface="Arial" panose="020B0604020202020204" pitchFamily="34" charset="0"/>
            </a:endParaRPr>
          </a:p>
        </p:txBody>
      </p:sp>
      <p:sp>
        <p:nvSpPr>
          <p:cNvPr id="60443" name="Text Box 34">
            <a:extLst>
              <a:ext uri="{FF2B5EF4-FFF2-40B4-BE49-F238E27FC236}">
                <a16:creationId xmlns:a16="http://schemas.microsoft.com/office/drawing/2014/main" id="{62E73DD4-9755-B650-257A-7A49DD328218}"/>
              </a:ext>
            </a:extLst>
          </p:cNvPr>
          <p:cNvSpPr txBox="1">
            <a:spLocks noChangeArrowheads="1"/>
          </p:cNvSpPr>
          <p:nvPr/>
        </p:nvSpPr>
        <p:spPr bwMode="auto">
          <a:xfrm>
            <a:off x="7050088" y="26971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srgbClr val="000000"/>
              </a:solidFill>
              <a:latin typeface="Franklin Gothic Book" panose="020B0503020102020204" pitchFamily="34" charset="0"/>
              <a:cs typeface="Arial" panose="020B0604020202020204" pitchFamily="34" charset="0"/>
            </a:endParaRPr>
          </a:p>
        </p:txBody>
      </p:sp>
      <p:sp>
        <p:nvSpPr>
          <p:cNvPr id="42" name="Text Box 37">
            <a:extLst>
              <a:ext uri="{FF2B5EF4-FFF2-40B4-BE49-F238E27FC236}">
                <a16:creationId xmlns:a16="http://schemas.microsoft.com/office/drawing/2014/main" id="{E551872F-799B-0E5E-813D-3F0729546613}"/>
              </a:ext>
            </a:extLst>
          </p:cNvPr>
          <p:cNvSpPr txBox="1">
            <a:spLocks noChangeArrowheads="1"/>
          </p:cNvSpPr>
          <p:nvPr/>
        </p:nvSpPr>
        <p:spPr bwMode="auto">
          <a:xfrm>
            <a:off x="5651500" y="1484313"/>
            <a:ext cx="2419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a:solidFill>
                  <a:srgbClr val="FF0000"/>
                </a:solidFill>
                <a:latin typeface="Times" panose="02020603050405020304" pitchFamily="18" charset="0"/>
                <a:cs typeface="Arial" panose="020B0604020202020204" pitchFamily="34" charset="0"/>
              </a:rPr>
              <a:t>Restorative</a:t>
            </a:r>
          </a:p>
          <a:p>
            <a:pPr eaLnBrk="1" hangingPunct="1"/>
            <a:endParaRPr lang="en-GB" altLang="en-US">
              <a:solidFill>
                <a:srgbClr val="000000"/>
              </a:solidFill>
              <a:latin typeface="Franklin Gothic Book" panose="020B0503020102020204" pitchFamily="34" charset="0"/>
              <a:cs typeface="Arial" panose="020B0604020202020204" pitchFamily="34" charset="0"/>
            </a:endParaRPr>
          </a:p>
        </p:txBody>
      </p:sp>
      <p:sp>
        <p:nvSpPr>
          <p:cNvPr id="43" name="Text Box 39">
            <a:extLst>
              <a:ext uri="{FF2B5EF4-FFF2-40B4-BE49-F238E27FC236}">
                <a16:creationId xmlns:a16="http://schemas.microsoft.com/office/drawing/2014/main" id="{CEA8B9B8-AB1F-66B0-C8DD-7609F3014C89}"/>
              </a:ext>
            </a:extLst>
          </p:cNvPr>
          <p:cNvSpPr txBox="1">
            <a:spLocks noChangeArrowheads="1"/>
          </p:cNvSpPr>
          <p:nvPr/>
        </p:nvSpPr>
        <p:spPr bwMode="auto">
          <a:xfrm>
            <a:off x="684213" y="3789363"/>
            <a:ext cx="4194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4" algn="ctr"/>
            <a:r>
              <a:rPr lang="en-GB" altLang="en-US" sz="3600" b="1">
                <a:solidFill>
                  <a:srgbClr val="FF0000"/>
                </a:solidFill>
                <a:latin typeface="Times" panose="02020603050405020304" pitchFamily="18" charset="0"/>
                <a:cs typeface="Arial" panose="020B0604020202020204" pitchFamily="34" charset="0"/>
              </a:rPr>
              <a:t>Neglectful</a:t>
            </a:r>
            <a:endParaRPr lang="en-GB" altLang="en-US" sz="3600">
              <a:solidFill>
                <a:srgbClr val="FF0000"/>
              </a:solidFill>
              <a:latin typeface="Times" panose="02020603050405020304" pitchFamily="18" charset="0"/>
              <a:cs typeface="Arial" panose="020B0604020202020204" pitchFamily="34" charset="0"/>
            </a:endParaRPr>
          </a:p>
        </p:txBody>
      </p:sp>
      <p:sp>
        <p:nvSpPr>
          <p:cNvPr id="48" name="Text Box 35">
            <a:extLst>
              <a:ext uri="{FF2B5EF4-FFF2-40B4-BE49-F238E27FC236}">
                <a16:creationId xmlns:a16="http://schemas.microsoft.com/office/drawing/2014/main" id="{A2B0745B-CC44-F10A-0D2E-077186AC8F01}"/>
              </a:ext>
            </a:extLst>
          </p:cNvPr>
          <p:cNvSpPr txBox="1">
            <a:spLocks noChangeArrowheads="1"/>
          </p:cNvSpPr>
          <p:nvPr/>
        </p:nvSpPr>
        <p:spPr bwMode="auto">
          <a:xfrm>
            <a:off x="2987675" y="1484313"/>
            <a:ext cx="18097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600" b="1">
                <a:solidFill>
                  <a:srgbClr val="FF0000"/>
                </a:solidFill>
                <a:latin typeface="Times" panose="02020603050405020304" pitchFamily="18" charset="0"/>
                <a:cs typeface="Arial" panose="020B0604020202020204" pitchFamily="34" charset="0"/>
              </a:rPr>
              <a:t>Punitive</a:t>
            </a:r>
            <a:endParaRPr lang="en-GB" altLang="en-US" sz="3600">
              <a:solidFill>
                <a:srgbClr val="FF0000"/>
              </a:solidFill>
              <a:latin typeface="Times" panose="02020603050405020304" pitchFamily="18" charset="0"/>
              <a:cs typeface="Arial" panose="020B0604020202020204" pitchFamily="34" charset="0"/>
            </a:endParaRPr>
          </a:p>
          <a:p>
            <a:pPr algn="ctr" eaLnBrk="1" hangingPunct="1"/>
            <a:endParaRPr lang="en-GB" altLang="en-US">
              <a:solidFill>
                <a:srgbClr val="000000"/>
              </a:solidFill>
              <a:latin typeface="Franklin Gothic Book" panose="020B0503020102020204" pitchFamily="34" charset="0"/>
              <a:cs typeface="Arial" panose="020B0604020202020204" pitchFamily="34" charset="0"/>
            </a:endParaRPr>
          </a:p>
        </p:txBody>
      </p:sp>
      <p:sp>
        <p:nvSpPr>
          <p:cNvPr id="49" name="Rectangle 40">
            <a:extLst>
              <a:ext uri="{FF2B5EF4-FFF2-40B4-BE49-F238E27FC236}">
                <a16:creationId xmlns:a16="http://schemas.microsoft.com/office/drawing/2014/main" id="{6C3CE7E3-C46B-548C-8F0D-0606AC731DE6}"/>
              </a:ext>
            </a:extLst>
          </p:cNvPr>
          <p:cNvSpPr>
            <a:spLocks noChangeArrowheads="1"/>
          </p:cNvSpPr>
          <p:nvPr/>
        </p:nvSpPr>
        <p:spPr bwMode="auto">
          <a:xfrm>
            <a:off x="5580063" y="3789363"/>
            <a:ext cx="2603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GB" altLang="en-US" sz="3600" b="1">
                <a:solidFill>
                  <a:srgbClr val="FF0000"/>
                </a:solidFill>
                <a:latin typeface="Times" panose="02020603050405020304" pitchFamily="18" charset="0"/>
              </a:rPr>
              <a:t>Permissive</a:t>
            </a:r>
            <a:endParaRPr lang="en-GB" altLang="en-US" sz="3600">
              <a:solidFill>
                <a:srgbClr val="FF0000"/>
              </a:solidFill>
              <a:latin typeface="Franklin Gothic Book" panose="020B0503020102020204" pitchFamily="34" charset="0"/>
            </a:endParaRPr>
          </a:p>
        </p:txBody>
      </p:sp>
      <p:sp>
        <p:nvSpPr>
          <p:cNvPr id="2" name="Rectangle 21">
            <a:extLst>
              <a:ext uri="{FF2B5EF4-FFF2-40B4-BE49-F238E27FC236}">
                <a16:creationId xmlns:a16="http://schemas.microsoft.com/office/drawing/2014/main" id="{9EABD699-5C76-B715-C686-B408EEEA7BF2}"/>
              </a:ext>
            </a:extLst>
          </p:cNvPr>
          <p:cNvSpPr>
            <a:spLocks noChangeArrowheads="1"/>
          </p:cNvSpPr>
          <p:nvPr/>
        </p:nvSpPr>
        <p:spPr bwMode="auto">
          <a:xfrm>
            <a:off x="2627313" y="2205038"/>
            <a:ext cx="2181225" cy="793750"/>
          </a:xfrm>
          <a:prstGeom prst="rect">
            <a:avLst/>
          </a:prstGeom>
          <a:noFill/>
          <a:ln w="9525">
            <a:noFill/>
            <a:miter lim="800000"/>
            <a:headEnd/>
            <a:tailEnd/>
          </a:ln>
          <a:effectLst/>
        </p:spPr>
        <p:txBody>
          <a:bodyPr>
            <a:spAutoFit/>
          </a:bodyPr>
          <a:lstStyle/>
          <a:p>
            <a:pPr algn="ctr">
              <a:defRPr/>
            </a:pPr>
            <a:r>
              <a:rPr lang="en-GB" sz="2800" b="1" dirty="0">
                <a:solidFill>
                  <a:srgbClr val="000000"/>
                </a:solidFill>
                <a:effectLst>
                  <a:outerShdw blurRad="38100" dist="38100" dir="2700000" algn="tl">
                    <a:srgbClr val="C0C0C0"/>
                  </a:outerShdw>
                </a:effectLst>
                <a:latin typeface="Arial" charset="0"/>
                <a:cs typeface="Arial" charset="0"/>
              </a:rPr>
              <a:t>  </a:t>
            </a:r>
            <a:r>
              <a:rPr lang="en-GB" dirty="0">
                <a:solidFill>
                  <a:srgbClr val="000000"/>
                </a:solidFill>
                <a:latin typeface="Arial" charset="0"/>
                <a:cs typeface="Arial" charset="0"/>
              </a:rPr>
              <a:t>  </a:t>
            </a:r>
          </a:p>
          <a:p>
            <a:pPr algn="ctr">
              <a:defRPr/>
            </a:pPr>
            <a:r>
              <a:rPr lang="en-GB" dirty="0">
                <a:solidFill>
                  <a:srgbClr val="000000"/>
                </a:solidFill>
                <a:latin typeface="Arial" charset="0"/>
                <a:cs typeface="Arial" charset="0"/>
              </a:rPr>
              <a:t>   blame   </a:t>
            </a:r>
          </a:p>
        </p:txBody>
      </p:sp>
      <p:sp>
        <p:nvSpPr>
          <p:cNvPr id="3" name="Rectangle 21">
            <a:extLst>
              <a:ext uri="{FF2B5EF4-FFF2-40B4-BE49-F238E27FC236}">
                <a16:creationId xmlns:a16="http://schemas.microsoft.com/office/drawing/2014/main" id="{A59D6D1D-BF53-119E-7031-4C0A8113B996}"/>
              </a:ext>
            </a:extLst>
          </p:cNvPr>
          <p:cNvSpPr>
            <a:spLocks noChangeArrowheads="1"/>
          </p:cNvSpPr>
          <p:nvPr/>
        </p:nvSpPr>
        <p:spPr bwMode="auto">
          <a:xfrm>
            <a:off x="5651500" y="2133600"/>
            <a:ext cx="2181225" cy="793750"/>
          </a:xfrm>
          <a:prstGeom prst="rect">
            <a:avLst/>
          </a:prstGeom>
          <a:noFill/>
          <a:ln w="9525">
            <a:noFill/>
            <a:miter lim="800000"/>
            <a:headEnd/>
            <a:tailEnd/>
          </a:ln>
          <a:effectLst/>
        </p:spPr>
        <p:txBody>
          <a:bodyPr>
            <a:spAutoFit/>
          </a:bodyPr>
          <a:lstStyle/>
          <a:p>
            <a:pPr algn="ctr">
              <a:defRPr/>
            </a:pPr>
            <a:r>
              <a:rPr lang="en-GB" sz="2800" b="1" dirty="0">
                <a:solidFill>
                  <a:srgbClr val="000000"/>
                </a:solidFill>
                <a:effectLst>
                  <a:outerShdw blurRad="38100" dist="38100" dir="2700000" algn="tl">
                    <a:srgbClr val="C0C0C0"/>
                  </a:outerShdw>
                </a:effectLst>
                <a:latin typeface="Arial" charset="0"/>
                <a:cs typeface="Arial" charset="0"/>
              </a:rPr>
              <a:t>  </a:t>
            </a:r>
            <a:r>
              <a:rPr lang="en-GB" dirty="0">
                <a:solidFill>
                  <a:srgbClr val="000000"/>
                </a:solidFill>
                <a:latin typeface="Arial" charset="0"/>
                <a:cs typeface="Arial" charset="0"/>
              </a:rPr>
              <a:t>  </a:t>
            </a:r>
          </a:p>
          <a:p>
            <a:pPr algn="ctr">
              <a:defRPr/>
            </a:pPr>
            <a:r>
              <a:rPr lang="en-GB" dirty="0">
                <a:solidFill>
                  <a:srgbClr val="000000"/>
                </a:solidFill>
                <a:latin typeface="Arial" charset="0"/>
                <a:cs typeface="Arial" charset="0"/>
              </a:rPr>
              <a:t>   empower   </a:t>
            </a:r>
          </a:p>
        </p:txBody>
      </p:sp>
      <p:sp>
        <p:nvSpPr>
          <p:cNvPr id="4" name="Rectangle 21">
            <a:extLst>
              <a:ext uri="{FF2B5EF4-FFF2-40B4-BE49-F238E27FC236}">
                <a16:creationId xmlns:a16="http://schemas.microsoft.com/office/drawing/2014/main" id="{3B9B66A5-C21B-F410-35DA-2A8262448766}"/>
              </a:ext>
            </a:extLst>
          </p:cNvPr>
          <p:cNvSpPr>
            <a:spLocks noChangeArrowheads="1"/>
          </p:cNvSpPr>
          <p:nvPr/>
        </p:nvSpPr>
        <p:spPr bwMode="auto">
          <a:xfrm>
            <a:off x="2555875" y="4437063"/>
            <a:ext cx="2181225" cy="793750"/>
          </a:xfrm>
          <a:prstGeom prst="rect">
            <a:avLst/>
          </a:prstGeom>
          <a:noFill/>
          <a:ln w="9525">
            <a:noFill/>
            <a:miter lim="800000"/>
            <a:headEnd/>
            <a:tailEnd/>
          </a:ln>
          <a:effectLst/>
        </p:spPr>
        <p:txBody>
          <a:bodyPr>
            <a:spAutoFit/>
          </a:bodyPr>
          <a:lstStyle/>
          <a:p>
            <a:pPr algn="ctr">
              <a:defRPr/>
            </a:pPr>
            <a:r>
              <a:rPr lang="en-GB" sz="2800" b="1" dirty="0">
                <a:solidFill>
                  <a:srgbClr val="000000"/>
                </a:solidFill>
                <a:effectLst>
                  <a:outerShdw blurRad="38100" dist="38100" dir="2700000" algn="tl">
                    <a:srgbClr val="C0C0C0"/>
                  </a:outerShdw>
                </a:effectLst>
                <a:latin typeface="Arial" charset="0"/>
                <a:cs typeface="Arial" charset="0"/>
              </a:rPr>
              <a:t>  </a:t>
            </a:r>
            <a:r>
              <a:rPr lang="en-GB" dirty="0">
                <a:solidFill>
                  <a:srgbClr val="000000"/>
                </a:solidFill>
                <a:latin typeface="Arial" charset="0"/>
                <a:cs typeface="Arial" charset="0"/>
              </a:rPr>
              <a:t>  </a:t>
            </a:r>
          </a:p>
          <a:p>
            <a:pPr algn="ctr">
              <a:defRPr/>
            </a:pPr>
            <a:r>
              <a:rPr lang="en-GB" dirty="0">
                <a:solidFill>
                  <a:srgbClr val="000000"/>
                </a:solidFill>
                <a:latin typeface="Arial" charset="0"/>
                <a:cs typeface="Arial" charset="0"/>
              </a:rPr>
              <a:t>   ignore   </a:t>
            </a:r>
          </a:p>
        </p:txBody>
      </p:sp>
      <p:sp>
        <p:nvSpPr>
          <p:cNvPr id="5" name="Rectangle 21">
            <a:extLst>
              <a:ext uri="{FF2B5EF4-FFF2-40B4-BE49-F238E27FC236}">
                <a16:creationId xmlns:a16="http://schemas.microsoft.com/office/drawing/2014/main" id="{DA5C4CC8-BEB5-C918-F4BA-212EEA249A45}"/>
              </a:ext>
            </a:extLst>
          </p:cNvPr>
          <p:cNvSpPr>
            <a:spLocks noChangeArrowheads="1"/>
          </p:cNvSpPr>
          <p:nvPr/>
        </p:nvSpPr>
        <p:spPr bwMode="auto">
          <a:xfrm>
            <a:off x="5580063" y="4437063"/>
            <a:ext cx="2181225" cy="793750"/>
          </a:xfrm>
          <a:prstGeom prst="rect">
            <a:avLst/>
          </a:prstGeom>
          <a:noFill/>
          <a:ln w="9525">
            <a:noFill/>
            <a:miter lim="800000"/>
            <a:headEnd/>
            <a:tailEnd/>
          </a:ln>
          <a:effectLst/>
        </p:spPr>
        <p:txBody>
          <a:bodyPr>
            <a:spAutoFit/>
          </a:bodyPr>
          <a:lstStyle/>
          <a:p>
            <a:pPr algn="ctr">
              <a:defRPr/>
            </a:pPr>
            <a:r>
              <a:rPr lang="en-GB" sz="2800" b="1" dirty="0">
                <a:solidFill>
                  <a:srgbClr val="000000"/>
                </a:solidFill>
                <a:effectLst>
                  <a:outerShdw blurRad="38100" dist="38100" dir="2700000" algn="tl">
                    <a:srgbClr val="C0C0C0"/>
                  </a:outerShdw>
                </a:effectLst>
                <a:latin typeface="Arial" charset="0"/>
                <a:cs typeface="Arial" charset="0"/>
              </a:rPr>
              <a:t>  </a:t>
            </a:r>
            <a:r>
              <a:rPr lang="en-GB" dirty="0">
                <a:solidFill>
                  <a:srgbClr val="000000"/>
                </a:solidFill>
                <a:latin typeface="Arial" charset="0"/>
                <a:cs typeface="Arial" charset="0"/>
              </a:rPr>
              <a:t>  </a:t>
            </a:r>
          </a:p>
          <a:p>
            <a:pPr algn="ctr">
              <a:defRPr/>
            </a:pPr>
            <a:r>
              <a:rPr lang="en-GB" dirty="0">
                <a:solidFill>
                  <a:srgbClr val="000000"/>
                </a:solidFill>
                <a:latin typeface="Arial" charset="0"/>
                <a:cs typeface="Arial" charset="0"/>
              </a:rPr>
              <a:t>    excuse   </a:t>
            </a:r>
          </a:p>
        </p:txBody>
      </p:sp>
      <p:sp>
        <p:nvSpPr>
          <p:cNvPr id="60452" name="Text Box 63">
            <a:extLst>
              <a:ext uri="{FF2B5EF4-FFF2-40B4-BE49-F238E27FC236}">
                <a16:creationId xmlns:a16="http://schemas.microsoft.com/office/drawing/2014/main" id="{A6C3CB37-2B9A-F4F2-34A2-886FE772E876}"/>
              </a:ext>
            </a:extLst>
          </p:cNvPr>
          <p:cNvSpPr txBox="1">
            <a:spLocks noChangeArrowheads="1"/>
          </p:cNvSpPr>
          <p:nvPr/>
        </p:nvSpPr>
        <p:spPr bwMode="auto">
          <a:xfrm>
            <a:off x="7451725" y="6237288"/>
            <a:ext cx="16922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1000">
                <a:latin typeface="Times New Roman" panose="02020603050405020304" pitchFamily="18" charset="0"/>
              </a:rPr>
              <a:t>Blood, 2004</a:t>
            </a:r>
          </a:p>
          <a:p>
            <a:pPr eaLnBrk="1" hangingPunct="1">
              <a:spcBef>
                <a:spcPct val="50000"/>
              </a:spcBef>
            </a:pPr>
            <a:r>
              <a:rPr lang="en-GB" altLang="en-US" sz="1000">
                <a:latin typeface="Times New Roman" panose="02020603050405020304" pitchFamily="18" charset="0"/>
              </a:rPr>
              <a:t>Adapted from Wachtel, 1999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0"/>
                                        <p:tgtEl>
                                          <p:spTgt spid="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2000"/>
                                        <p:tgtEl>
                                          <p:spTgt spid="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utoUpdateAnimBg="0"/>
      <p:bldP spid="43" grpId="0"/>
      <p:bldP spid="48" grpId="0"/>
      <p:bldP spid="4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493" name="Rectangle 6247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94" name="Rectangle 62474">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95" name="Rectangle 62476">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96" name="Rectangle 62478">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97" name="Freeform: Shape 6248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498" name="Rectangle 62482">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6" name="Rectangle 2">
            <a:extLst>
              <a:ext uri="{FF2B5EF4-FFF2-40B4-BE49-F238E27FC236}">
                <a16:creationId xmlns:a16="http://schemas.microsoft.com/office/drawing/2014/main" id="{409E6720-E9F1-3B97-9C4A-4B2FD19ABBA4}"/>
              </a:ext>
            </a:extLst>
          </p:cNvPr>
          <p:cNvSpPr>
            <a:spLocks noGrp="1" noChangeArrowheads="1"/>
          </p:cNvSpPr>
          <p:nvPr>
            <p:ph type="title" idx="4294967295"/>
          </p:nvPr>
        </p:nvSpPr>
        <p:spPr>
          <a:xfrm>
            <a:off x="439858" y="1683756"/>
            <a:ext cx="2336449" cy="2396359"/>
          </a:xfrm>
        </p:spPr>
        <p:txBody>
          <a:bodyPr vert="horz" lIns="91440" tIns="45720" rIns="91440" bIns="45720" rtlCol="0" anchor="b">
            <a:normAutofit/>
          </a:bodyPr>
          <a:lstStyle/>
          <a:p>
            <a:pPr algn="r" defTabSz="914400">
              <a:lnSpc>
                <a:spcPct val="90000"/>
              </a:lnSpc>
            </a:pPr>
            <a:r>
              <a:rPr lang="en-US" altLang="en-US" sz="3500" kern="1200">
                <a:solidFill>
                  <a:srgbClr val="FFFFFF"/>
                </a:solidFill>
                <a:latin typeface="+mj-lt"/>
                <a:ea typeface="+mj-ea"/>
                <a:cs typeface="+mj-cs"/>
              </a:rPr>
              <a:t>Why do we need restorative practice?</a:t>
            </a:r>
          </a:p>
        </p:txBody>
      </p:sp>
      <p:graphicFrame>
        <p:nvGraphicFramePr>
          <p:cNvPr id="62499" name="Rectangle 3">
            <a:extLst>
              <a:ext uri="{FF2B5EF4-FFF2-40B4-BE49-F238E27FC236}">
                <a16:creationId xmlns:a16="http://schemas.microsoft.com/office/drawing/2014/main" id="{07985D0C-EF59-41D7-0CA0-203B388E6DA0}"/>
              </a:ext>
            </a:extLst>
          </p:cNvPr>
          <p:cNvGraphicFramePr/>
          <p:nvPr>
            <p:extLst>
              <p:ext uri="{D42A27DB-BD31-4B8C-83A1-F6EECF244321}">
                <p14:modId xmlns:p14="http://schemas.microsoft.com/office/powerpoint/2010/main" val="261936083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5880" name="Rectangle 33587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882" name="Freeform: Shape 33588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2" name="Rectangle 2">
            <a:extLst>
              <a:ext uri="{FF2B5EF4-FFF2-40B4-BE49-F238E27FC236}">
                <a16:creationId xmlns:a16="http://schemas.microsoft.com/office/drawing/2014/main" id="{4EF3B5DB-0F1E-3B5A-824C-3B34655C4D81}"/>
              </a:ext>
            </a:extLst>
          </p:cNvPr>
          <p:cNvSpPr>
            <a:spLocks noGrp="1" noChangeArrowheads="1"/>
          </p:cNvSpPr>
          <p:nvPr>
            <p:ph type="title" idx="4294967295"/>
          </p:nvPr>
        </p:nvSpPr>
        <p:spPr>
          <a:xfrm>
            <a:off x="515125" y="1153572"/>
            <a:ext cx="2400300" cy="4461163"/>
          </a:xfrm>
        </p:spPr>
        <p:txBody>
          <a:bodyPr vert="horz" lIns="91440" tIns="45720" rIns="91440" bIns="45720" rtlCol="0" anchor="ctr">
            <a:normAutofit/>
          </a:bodyPr>
          <a:lstStyle/>
          <a:p>
            <a:pPr algn="l" defTabSz="914400">
              <a:lnSpc>
                <a:spcPct val="90000"/>
              </a:lnSpc>
            </a:pPr>
            <a:r>
              <a:rPr lang="en-US" altLang="en-US" sz="2800" b="1" kern="1200">
                <a:solidFill>
                  <a:srgbClr val="FFFFFF"/>
                </a:solidFill>
                <a:latin typeface="+mj-lt"/>
                <a:ea typeface="+mj-ea"/>
                <a:cs typeface="+mj-cs"/>
              </a:rPr>
              <a:t>Characteristics of a Restorative Intervention</a:t>
            </a:r>
          </a:p>
        </p:txBody>
      </p:sp>
      <p:sp>
        <p:nvSpPr>
          <p:cNvPr id="335884" name="Arc 33588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5875" name="Rectangle 3">
            <a:extLst>
              <a:ext uri="{FF2B5EF4-FFF2-40B4-BE49-F238E27FC236}">
                <a16:creationId xmlns:a16="http://schemas.microsoft.com/office/drawing/2014/main" id="{C4B760E5-BDC7-1BD0-35D3-471AD94F8E8A}"/>
              </a:ext>
            </a:extLst>
          </p:cNvPr>
          <p:cNvSpPr>
            <a:spLocks noGrp="1" noChangeArrowheads="1"/>
          </p:cNvSpPr>
          <p:nvPr>
            <p:ph idx="4294967295"/>
          </p:nvPr>
        </p:nvSpPr>
        <p:spPr>
          <a:xfrm>
            <a:off x="3335481" y="591344"/>
            <a:ext cx="5179868" cy="5585619"/>
          </a:xfrm>
        </p:spPr>
        <p:txBody>
          <a:bodyPr vert="horz" lIns="91440" tIns="45720" rIns="91440" bIns="45720" rtlCol="0" anchor="ctr">
            <a:normAutofit/>
          </a:bodyPr>
          <a:lstStyle/>
          <a:p>
            <a:pPr marL="382588" indent="-228600" defTabSz="914400">
              <a:lnSpc>
                <a:spcPct val="90000"/>
              </a:lnSpc>
              <a:spcBef>
                <a:spcPct val="0"/>
              </a:spcBef>
              <a:spcAft>
                <a:spcPts val="600"/>
              </a:spcAft>
              <a:buFont typeface="Arial" panose="020B0604020202020204" pitchFamily="34" charset="0"/>
              <a:buChar char="•"/>
            </a:pPr>
            <a:r>
              <a:rPr lang="en-US" altLang="en-US" sz="2700" dirty="0"/>
              <a:t>The aim is to:</a:t>
            </a:r>
          </a:p>
          <a:p>
            <a:pPr marL="382588" indent="-228600" defTabSz="914400">
              <a:lnSpc>
                <a:spcPct val="90000"/>
              </a:lnSpc>
              <a:spcBef>
                <a:spcPct val="0"/>
              </a:spcBef>
              <a:spcAft>
                <a:spcPts val="600"/>
              </a:spcAft>
              <a:buFont typeface="Arial" panose="020B0604020202020204" pitchFamily="34" charset="0"/>
              <a:buChar char="•"/>
            </a:pPr>
            <a:endParaRPr lang="en-US" altLang="en-US" sz="2700" dirty="0"/>
          </a:p>
          <a:p>
            <a:pPr marL="382588" indent="-228600" defTabSz="914400">
              <a:lnSpc>
                <a:spcPct val="90000"/>
              </a:lnSpc>
              <a:spcBef>
                <a:spcPct val="0"/>
              </a:spcBef>
              <a:spcAft>
                <a:spcPts val="600"/>
              </a:spcAft>
              <a:buClr>
                <a:srgbClr val="000000"/>
              </a:buClr>
              <a:buFont typeface="Arial" panose="020B0604020202020204" pitchFamily="34" charset="0"/>
              <a:buChar char="•"/>
            </a:pPr>
            <a:r>
              <a:rPr lang="en-US" altLang="en-US" sz="2700" dirty="0"/>
              <a:t>Give the person a structured opportunity to learn to manage shame and/or take responsibility for their behaviour</a:t>
            </a:r>
          </a:p>
          <a:p>
            <a:pPr marL="153988" indent="0" defTabSz="914400">
              <a:lnSpc>
                <a:spcPct val="90000"/>
              </a:lnSpc>
              <a:spcBef>
                <a:spcPct val="0"/>
              </a:spcBef>
              <a:spcAft>
                <a:spcPts val="600"/>
              </a:spcAft>
              <a:buClr>
                <a:srgbClr val="000000"/>
              </a:buClr>
              <a:buNone/>
            </a:pPr>
            <a:endParaRPr lang="en-US" altLang="en-US" sz="2700" dirty="0"/>
          </a:p>
          <a:p>
            <a:pPr marL="382588" indent="-228600" defTabSz="914400">
              <a:lnSpc>
                <a:spcPct val="90000"/>
              </a:lnSpc>
              <a:spcBef>
                <a:spcPct val="0"/>
              </a:spcBef>
              <a:spcAft>
                <a:spcPts val="600"/>
              </a:spcAft>
              <a:buClr>
                <a:srgbClr val="000000"/>
              </a:buClr>
              <a:buFont typeface="Arial" panose="020B0604020202020204" pitchFamily="34" charset="0"/>
              <a:buChar char="•"/>
            </a:pPr>
            <a:r>
              <a:rPr lang="en-US" altLang="en-US" sz="2700" dirty="0"/>
              <a:t>Address any harm done</a:t>
            </a:r>
          </a:p>
          <a:p>
            <a:pPr marL="382588" indent="-228600" defTabSz="914400">
              <a:lnSpc>
                <a:spcPct val="90000"/>
              </a:lnSpc>
              <a:spcBef>
                <a:spcPct val="0"/>
              </a:spcBef>
              <a:spcAft>
                <a:spcPts val="600"/>
              </a:spcAft>
              <a:buClr>
                <a:srgbClr val="000000"/>
              </a:buClr>
              <a:buFont typeface="Arial" panose="020B0604020202020204" pitchFamily="34" charset="0"/>
              <a:buChar char="•"/>
            </a:pPr>
            <a:endParaRPr lang="en-US" altLang="en-US" sz="2700" dirty="0"/>
          </a:p>
          <a:p>
            <a:pPr marL="382588" indent="-228600" defTabSz="914400">
              <a:lnSpc>
                <a:spcPct val="90000"/>
              </a:lnSpc>
              <a:spcBef>
                <a:spcPct val="0"/>
              </a:spcBef>
              <a:spcAft>
                <a:spcPts val="600"/>
              </a:spcAft>
              <a:buClr>
                <a:srgbClr val="000000"/>
              </a:buClr>
              <a:buFont typeface="Arial" panose="020B0604020202020204" pitchFamily="34" charset="0"/>
              <a:buChar char="•"/>
            </a:pPr>
            <a:r>
              <a:rPr lang="en-US" altLang="en-US" sz="2700" dirty="0"/>
              <a:t>Reconcile damaged relationships</a:t>
            </a:r>
          </a:p>
          <a:p>
            <a:pPr marL="382588" indent="-228600" defTabSz="914400">
              <a:lnSpc>
                <a:spcPct val="90000"/>
              </a:lnSpc>
              <a:spcBef>
                <a:spcPct val="0"/>
              </a:spcBef>
              <a:spcAft>
                <a:spcPts val="600"/>
              </a:spcAft>
              <a:buClr>
                <a:srgbClr val="000000"/>
              </a:buClr>
              <a:buFont typeface="Arial" panose="020B0604020202020204" pitchFamily="34" charset="0"/>
              <a:buChar char="•"/>
            </a:pPr>
            <a:endParaRPr lang="en-US" altLang="en-US" sz="2700" dirty="0"/>
          </a:p>
          <a:p>
            <a:pPr marL="382588" indent="-228600" defTabSz="914400">
              <a:lnSpc>
                <a:spcPct val="90000"/>
              </a:lnSpc>
              <a:spcBef>
                <a:spcPct val="0"/>
              </a:spcBef>
              <a:spcAft>
                <a:spcPts val="600"/>
              </a:spcAft>
              <a:buClr>
                <a:srgbClr val="000000"/>
              </a:buClr>
              <a:buFont typeface="Arial" panose="020B0604020202020204" pitchFamily="34" charset="0"/>
              <a:buChar char="•"/>
            </a:pPr>
            <a:r>
              <a:rPr lang="en-US" altLang="en-US" sz="2700" dirty="0"/>
              <a:t>Consider how future problems can be avoided.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5875">
                                            <p:txEl>
                                              <p:pRg st="0" end="0"/>
                                            </p:txEl>
                                          </p:spTgt>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35875">
                                            <p:txEl>
                                              <p:pRg st="2" end="2"/>
                                            </p:txEl>
                                          </p:spTgt>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335875">
                                            <p:txEl>
                                              <p:pRg st="4" end="4"/>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335875">
                                            <p:txEl>
                                              <p:pRg st="6" end="6"/>
                                            </p:txEl>
                                          </p:spTgt>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33587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5766-62DA-7E8F-431E-B0915D4F263A}"/>
              </a:ext>
            </a:extLst>
          </p:cNvPr>
          <p:cNvSpPr>
            <a:spLocks noGrp="1"/>
          </p:cNvSpPr>
          <p:nvPr>
            <p:ph type="title"/>
          </p:nvPr>
        </p:nvSpPr>
        <p:spPr>
          <a:xfrm>
            <a:off x="480060" y="325369"/>
            <a:ext cx="3276451" cy="1956841"/>
          </a:xfrm>
        </p:spPr>
        <p:txBody>
          <a:bodyPr anchor="b">
            <a:normAutofit fontScale="90000"/>
          </a:bodyPr>
          <a:lstStyle/>
          <a:p>
            <a:pPr>
              <a:lnSpc>
                <a:spcPct val="90000"/>
              </a:lnSpc>
            </a:pPr>
            <a:r>
              <a:rPr lang="en-GB" sz="4300" dirty="0">
                <a:latin typeface="Comic Sans MS"/>
                <a:cs typeface="Calibri"/>
              </a:rPr>
              <a:t>A Restorative Teacher's Point of View</a:t>
            </a:r>
          </a:p>
        </p:txBody>
      </p:sp>
      <p:sp>
        <p:nvSpPr>
          <p:cNvPr id="3" name="Content Placeholder 2">
            <a:extLst>
              <a:ext uri="{FF2B5EF4-FFF2-40B4-BE49-F238E27FC236}">
                <a16:creationId xmlns:a16="http://schemas.microsoft.com/office/drawing/2014/main" id="{A7541CE7-E923-5CD5-F834-18A8B7ED2D5F}"/>
              </a:ext>
            </a:extLst>
          </p:cNvPr>
          <p:cNvSpPr>
            <a:spLocks noGrp="1"/>
          </p:cNvSpPr>
          <p:nvPr>
            <p:ph idx="1"/>
          </p:nvPr>
        </p:nvSpPr>
        <p:spPr>
          <a:xfrm>
            <a:off x="480060" y="2872899"/>
            <a:ext cx="3182691" cy="3320668"/>
          </a:xfrm>
        </p:spPr>
        <p:txBody>
          <a:bodyPr vert="horz" lIns="91440" tIns="45720" rIns="91440" bIns="45720" rtlCol="0" anchor="t">
            <a:noAutofit/>
          </a:bodyPr>
          <a:lstStyle/>
          <a:p>
            <a:r>
              <a:rPr lang="en-GB" sz="2400" dirty="0">
                <a:latin typeface="Comic Sans MS"/>
                <a:cs typeface="Calibri"/>
              </a:rPr>
              <a:t>Relationships matter</a:t>
            </a:r>
          </a:p>
          <a:p>
            <a:r>
              <a:rPr lang="en-GB" sz="2400" dirty="0">
                <a:latin typeface="Comic Sans MS"/>
                <a:cs typeface="Calibri"/>
              </a:rPr>
              <a:t>Better the relationships, better the learning</a:t>
            </a:r>
          </a:p>
          <a:p>
            <a:r>
              <a:rPr lang="en-GB" sz="2400" dirty="0">
                <a:latin typeface="Comic Sans MS"/>
                <a:cs typeface="Calibri"/>
              </a:rPr>
              <a:t>Fewer challenges and conflicts</a:t>
            </a:r>
          </a:p>
        </p:txBody>
      </p:sp>
      <p:pic>
        <p:nvPicPr>
          <p:cNvPr id="4" name="Picture 4" descr="A group of children raising their hands&#10;&#10;Description automatically generated">
            <a:extLst>
              <a:ext uri="{FF2B5EF4-FFF2-40B4-BE49-F238E27FC236}">
                <a16:creationId xmlns:a16="http://schemas.microsoft.com/office/drawing/2014/main" id="{4F77FB7E-623B-C9F1-5804-1AF48FE02EA9}"/>
              </a:ext>
            </a:extLst>
          </p:cNvPr>
          <p:cNvPicPr>
            <a:picLocks noChangeAspect="1"/>
          </p:cNvPicPr>
          <p:nvPr/>
        </p:nvPicPr>
        <p:blipFill rotWithShape="1">
          <a:blip r:embed="rId3"/>
          <a:srcRect l="27800" r="24620" b="1"/>
          <a:stretch/>
        </p:blipFill>
        <p:spPr>
          <a:xfrm>
            <a:off x="3922269"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2381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DC7B-AF6C-CDFB-B172-425C55D34B85}"/>
              </a:ext>
            </a:extLst>
          </p:cNvPr>
          <p:cNvSpPr>
            <a:spLocks noGrp="1"/>
          </p:cNvSpPr>
          <p:nvPr>
            <p:ph type="title"/>
          </p:nvPr>
        </p:nvSpPr>
        <p:spPr>
          <a:xfrm>
            <a:off x="480060" y="325369"/>
            <a:ext cx="3276451" cy="1956841"/>
          </a:xfrm>
        </p:spPr>
        <p:txBody>
          <a:bodyPr anchor="b">
            <a:normAutofit/>
          </a:bodyPr>
          <a:lstStyle/>
          <a:p>
            <a:pPr>
              <a:lnSpc>
                <a:spcPct val="90000"/>
              </a:lnSpc>
            </a:pPr>
            <a:r>
              <a:rPr lang="en-GB" sz="3600">
                <a:latin typeface="Comic Sans MS"/>
                <a:cs typeface="Calibri"/>
              </a:rPr>
              <a:t>A Restorative Teacher's Point of View</a:t>
            </a:r>
            <a:endParaRPr lang="en-US" sz="3600">
              <a:latin typeface="Comic Sans MS"/>
            </a:endParaRPr>
          </a:p>
        </p:txBody>
      </p:sp>
      <p:sp>
        <p:nvSpPr>
          <p:cNvPr id="3" name="Content Placeholder 2">
            <a:extLst>
              <a:ext uri="{FF2B5EF4-FFF2-40B4-BE49-F238E27FC236}">
                <a16:creationId xmlns:a16="http://schemas.microsoft.com/office/drawing/2014/main" id="{87015BC1-F2FF-C3BD-FAAB-AE4952657BFC}"/>
              </a:ext>
            </a:extLst>
          </p:cNvPr>
          <p:cNvSpPr>
            <a:spLocks noGrp="1"/>
          </p:cNvSpPr>
          <p:nvPr>
            <p:ph idx="1"/>
          </p:nvPr>
        </p:nvSpPr>
        <p:spPr>
          <a:xfrm>
            <a:off x="480060" y="2872899"/>
            <a:ext cx="3182691" cy="3320668"/>
          </a:xfrm>
        </p:spPr>
        <p:txBody>
          <a:bodyPr vert="horz" lIns="91440" tIns="45720" rIns="91440" bIns="45720" rtlCol="0" anchor="t">
            <a:normAutofit/>
          </a:bodyPr>
          <a:lstStyle/>
          <a:p>
            <a:r>
              <a:rPr lang="en-GB" dirty="0">
                <a:latin typeface="Comic Sans MS"/>
                <a:cs typeface="Calibri"/>
              </a:rPr>
              <a:t>Connections with each other and in learning</a:t>
            </a:r>
            <a:endParaRPr lang="en-GB" dirty="0">
              <a:latin typeface="Comic Sans MS"/>
            </a:endParaRPr>
          </a:p>
        </p:txBody>
      </p:sp>
      <p:pic>
        <p:nvPicPr>
          <p:cNvPr id="4" name="Picture 4">
            <a:extLst>
              <a:ext uri="{FF2B5EF4-FFF2-40B4-BE49-F238E27FC236}">
                <a16:creationId xmlns:a16="http://schemas.microsoft.com/office/drawing/2014/main" id="{1FEEA8D2-FC5D-8C2E-65C8-3F3DF3339B8B}"/>
              </a:ext>
            </a:extLst>
          </p:cNvPr>
          <p:cNvPicPr>
            <a:picLocks noChangeAspect="1"/>
          </p:cNvPicPr>
          <p:nvPr/>
        </p:nvPicPr>
        <p:blipFill rotWithShape="1">
          <a:blip r:embed="rId3"/>
          <a:srcRect l="19693" r="32589"/>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303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6FE3-F0C8-11C5-FCFE-52D77FBD9DD3}"/>
              </a:ext>
            </a:extLst>
          </p:cNvPr>
          <p:cNvSpPr>
            <a:spLocks noGrp="1"/>
          </p:cNvSpPr>
          <p:nvPr>
            <p:ph type="title"/>
          </p:nvPr>
        </p:nvSpPr>
        <p:spPr>
          <a:xfrm>
            <a:off x="480060" y="325369"/>
            <a:ext cx="3276451" cy="1956841"/>
          </a:xfrm>
        </p:spPr>
        <p:txBody>
          <a:bodyPr anchor="b">
            <a:normAutofit/>
          </a:bodyPr>
          <a:lstStyle/>
          <a:p>
            <a:pPr>
              <a:lnSpc>
                <a:spcPct val="90000"/>
              </a:lnSpc>
            </a:pPr>
            <a:r>
              <a:rPr lang="en-GB" sz="3600">
                <a:latin typeface="Comic Sans MS"/>
                <a:cs typeface="Calibri"/>
              </a:rPr>
              <a:t>A Restorative Teacher's Point of View</a:t>
            </a:r>
          </a:p>
        </p:txBody>
      </p:sp>
      <p:sp>
        <p:nvSpPr>
          <p:cNvPr id="3" name="Content Placeholder 2">
            <a:extLst>
              <a:ext uri="{FF2B5EF4-FFF2-40B4-BE49-F238E27FC236}">
                <a16:creationId xmlns:a16="http://schemas.microsoft.com/office/drawing/2014/main" id="{EAB6BB4E-53F5-CE2C-5327-C261397E6852}"/>
              </a:ext>
            </a:extLst>
          </p:cNvPr>
          <p:cNvSpPr>
            <a:spLocks noGrp="1"/>
          </p:cNvSpPr>
          <p:nvPr>
            <p:ph idx="1"/>
          </p:nvPr>
        </p:nvSpPr>
        <p:spPr>
          <a:xfrm>
            <a:off x="480060" y="2872899"/>
            <a:ext cx="3182691" cy="3320668"/>
          </a:xfrm>
        </p:spPr>
        <p:txBody>
          <a:bodyPr vert="horz" lIns="91440" tIns="45720" rIns="91440" bIns="45720" rtlCol="0" anchor="t">
            <a:normAutofit/>
          </a:bodyPr>
          <a:lstStyle/>
          <a:p>
            <a:r>
              <a:rPr lang="en-GB" sz="2400" dirty="0">
                <a:latin typeface="Comic Sans MS"/>
                <a:cs typeface="Calibri"/>
              </a:rPr>
              <a:t>Safer and happier =  more receptive to learning</a:t>
            </a:r>
          </a:p>
          <a:p>
            <a:r>
              <a:rPr lang="en-GB" sz="2400" dirty="0">
                <a:latin typeface="Comic Sans MS"/>
                <a:cs typeface="Calibri"/>
              </a:rPr>
              <a:t>Stress and fear = reduces ability to process new information</a:t>
            </a:r>
          </a:p>
        </p:txBody>
      </p:sp>
      <p:pic>
        <p:nvPicPr>
          <p:cNvPr id="4" name="Picture 4" descr="Diagram&#10;&#10;Description automatically generated">
            <a:extLst>
              <a:ext uri="{FF2B5EF4-FFF2-40B4-BE49-F238E27FC236}">
                <a16:creationId xmlns:a16="http://schemas.microsoft.com/office/drawing/2014/main" id="{8E50EE9B-6479-5FB2-88C8-E6369AFF00C4}"/>
              </a:ext>
            </a:extLst>
          </p:cNvPr>
          <p:cNvPicPr>
            <a:picLocks noChangeAspect="1"/>
          </p:cNvPicPr>
          <p:nvPr/>
        </p:nvPicPr>
        <p:blipFill rotWithShape="1">
          <a:blip r:embed="rId3"/>
          <a:srcRect l="25553" r="2263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11221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22E33-9029-3E73-7C78-1BA32D11233C}"/>
              </a:ext>
            </a:extLst>
          </p:cNvPr>
          <p:cNvSpPr>
            <a:spLocks noGrp="1"/>
          </p:cNvSpPr>
          <p:nvPr>
            <p:ph type="title"/>
          </p:nvPr>
        </p:nvSpPr>
        <p:spPr>
          <a:xfrm>
            <a:off x="360759" y="3752849"/>
            <a:ext cx="7562973" cy="1232804"/>
          </a:xfrm>
        </p:spPr>
        <p:txBody>
          <a:bodyPr anchor="ctr">
            <a:normAutofit/>
          </a:bodyPr>
          <a:lstStyle/>
          <a:p>
            <a:pPr>
              <a:lnSpc>
                <a:spcPct val="90000"/>
              </a:lnSpc>
            </a:pPr>
            <a:r>
              <a:rPr lang="en-GB" sz="3100">
                <a:latin typeface="Comic Sans MS"/>
                <a:cs typeface="Calibri"/>
              </a:rPr>
              <a:t>A Restorative Teacher's Point of View</a:t>
            </a:r>
          </a:p>
        </p:txBody>
      </p:sp>
      <p:pic>
        <p:nvPicPr>
          <p:cNvPr id="4" name="Picture 4">
            <a:extLst>
              <a:ext uri="{FF2B5EF4-FFF2-40B4-BE49-F238E27FC236}">
                <a16:creationId xmlns:a16="http://schemas.microsoft.com/office/drawing/2014/main" id="{7091B7F4-7DCF-ECCD-9832-9EBCA74C7CE9}"/>
              </a:ext>
            </a:extLst>
          </p:cNvPr>
          <p:cNvPicPr>
            <a:picLocks noChangeAspect="1"/>
          </p:cNvPicPr>
          <p:nvPr/>
        </p:nvPicPr>
        <p:blipFill rotWithShape="1">
          <a:blip r:embed="rId3"/>
          <a:srcRect t="10960" r="-2" b="18024"/>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C7C37E3D-320C-465B-0822-B8CEC1C92209}"/>
              </a:ext>
            </a:extLst>
          </p:cNvPr>
          <p:cNvSpPr>
            <a:spLocks noGrp="1"/>
          </p:cNvSpPr>
          <p:nvPr>
            <p:ph idx="1"/>
          </p:nvPr>
        </p:nvSpPr>
        <p:spPr>
          <a:xfrm>
            <a:off x="359179" y="4511433"/>
            <a:ext cx="8525378" cy="2452687"/>
          </a:xfrm>
        </p:spPr>
        <p:txBody>
          <a:bodyPr vert="horz" lIns="91440" tIns="45720" rIns="91440" bIns="45720" rtlCol="0" anchor="ctr">
            <a:normAutofit/>
          </a:bodyPr>
          <a:lstStyle/>
          <a:p>
            <a:pPr marL="0" indent="0">
              <a:buNone/>
            </a:pPr>
            <a:r>
              <a:rPr lang="en-GB" dirty="0">
                <a:latin typeface="Comic Sans MS"/>
                <a:cs typeface="Calibri"/>
              </a:rPr>
              <a:t>Relationships matter for motivation and inspiration.</a:t>
            </a:r>
            <a:endParaRPr lang="en-US" dirty="0"/>
          </a:p>
          <a:p>
            <a:endParaRPr lang="en-GB" sz="1600">
              <a:cs typeface="Calibri"/>
            </a:endParaRPr>
          </a:p>
        </p:txBody>
      </p:sp>
    </p:spTree>
    <p:extLst>
      <p:ext uri="{BB962C8B-B14F-4D97-AF65-F5344CB8AC3E}">
        <p14:creationId xmlns:p14="http://schemas.microsoft.com/office/powerpoint/2010/main" val="2872324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FD6CE-4652-815A-10EB-AACF25A2AFAA}"/>
              </a:ext>
            </a:extLst>
          </p:cNvPr>
          <p:cNvSpPr>
            <a:spLocks noGrp="1"/>
          </p:cNvSpPr>
          <p:nvPr>
            <p:ph type="title"/>
          </p:nvPr>
        </p:nvSpPr>
        <p:spPr>
          <a:xfrm>
            <a:off x="480060" y="325369"/>
            <a:ext cx="3276451" cy="1956841"/>
          </a:xfrm>
        </p:spPr>
        <p:txBody>
          <a:bodyPr anchor="b">
            <a:normAutofit/>
          </a:bodyPr>
          <a:lstStyle/>
          <a:p>
            <a:pPr>
              <a:lnSpc>
                <a:spcPct val="90000"/>
              </a:lnSpc>
            </a:pPr>
            <a:r>
              <a:rPr lang="en-GB" sz="3600" dirty="0">
                <a:latin typeface="Comic Sans MS"/>
                <a:cs typeface="Calibri"/>
              </a:rPr>
              <a:t>A Restorative Conversation Example</a:t>
            </a:r>
          </a:p>
        </p:txBody>
      </p:sp>
      <p:sp>
        <p:nvSpPr>
          <p:cNvPr id="3" name="Content Placeholder 2">
            <a:extLst>
              <a:ext uri="{FF2B5EF4-FFF2-40B4-BE49-F238E27FC236}">
                <a16:creationId xmlns:a16="http://schemas.microsoft.com/office/drawing/2014/main" id="{3EBACD78-0857-0D6B-3FBA-68486BFB886B}"/>
              </a:ext>
            </a:extLst>
          </p:cNvPr>
          <p:cNvSpPr>
            <a:spLocks noGrp="1"/>
          </p:cNvSpPr>
          <p:nvPr>
            <p:ph idx="1"/>
          </p:nvPr>
        </p:nvSpPr>
        <p:spPr>
          <a:xfrm>
            <a:off x="480060" y="2872899"/>
            <a:ext cx="3182691" cy="3320668"/>
          </a:xfrm>
        </p:spPr>
        <p:txBody>
          <a:bodyPr vert="horz" lIns="91440" tIns="45720" rIns="91440" bIns="45720" rtlCol="0">
            <a:normAutofit/>
          </a:bodyPr>
          <a:lstStyle/>
          <a:p>
            <a:r>
              <a:rPr lang="en-GB" sz="1900" dirty="0">
                <a:latin typeface="Comic Sans MS"/>
                <a:cs typeface="Calibri"/>
              </a:rPr>
              <a:t>Some of the pupils in Primary 6 have written and performed an example of a restorative conversation. The ideas and words come from their own experiences with this approach.</a:t>
            </a:r>
            <a:endParaRPr lang="en-GB" sz="1900" dirty="0">
              <a:latin typeface="Comic Sans MS"/>
            </a:endParaRPr>
          </a:p>
        </p:txBody>
      </p:sp>
      <p:pic>
        <p:nvPicPr>
          <p:cNvPr id="5" name="Picture 4" descr="Empty speech bubbles">
            <a:extLst>
              <a:ext uri="{FF2B5EF4-FFF2-40B4-BE49-F238E27FC236}">
                <a16:creationId xmlns:a16="http://schemas.microsoft.com/office/drawing/2014/main" id="{D9E50EE9-F707-9923-A715-14D49E69DA4A}"/>
              </a:ext>
            </a:extLst>
          </p:cNvPr>
          <p:cNvPicPr>
            <a:picLocks noChangeAspect="1"/>
          </p:cNvPicPr>
          <p:nvPr/>
        </p:nvPicPr>
        <p:blipFill rotWithShape="1">
          <a:blip r:embed="rId2"/>
          <a:srcRect l="30762" r="19097" b="-3"/>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619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F3B4-A7A2-F4F1-AE04-362D06DB0512}"/>
              </a:ext>
            </a:extLst>
          </p:cNvPr>
          <p:cNvSpPr>
            <a:spLocks noGrp="1"/>
          </p:cNvSpPr>
          <p:nvPr>
            <p:ph type="title"/>
          </p:nvPr>
        </p:nvSpPr>
        <p:spPr/>
        <p:txBody>
          <a:bodyPr/>
          <a:lstStyle/>
          <a:p>
            <a:r>
              <a:rPr lang="en-GB" dirty="0"/>
              <a:t>Restorative conversation</a:t>
            </a:r>
          </a:p>
        </p:txBody>
      </p:sp>
      <p:pic>
        <p:nvPicPr>
          <p:cNvPr id="4" name="Restorative conversation - P6">
            <a:hlinkClick r:id="" action="ppaction://media"/>
            <a:extLst>
              <a:ext uri="{FF2B5EF4-FFF2-40B4-BE49-F238E27FC236}">
                <a16:creationId xmlns:a16="http://schemas.microsoft.com/office/drawing/2014/main" id="{F853FB75-737F-E34D-D9B5-DC86679C85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1600200"/>
            <a:ext cx="8045450" cy="4525963"/>
          </a:xfrm>
        </p:spPr>
      </p:pic>
    </p:spTree>
    <p:extLst>
      <p:ext uri="{BB962C8B-B14F-4D97-AF65-F5344CB8AC3E}">
        <p14:creationId xmlns:p14="http://schemas.microsoft.com/office/powerpoint/2010/main" val="387313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6" name="Rectangle 27655">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8" name="Freeform: Shape 27657">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9144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TextBox 1">
            <a:extLst>
              <a:ext uri="{FF2B5EF4-FFF2-40B4-BE49-F238E27FC236}">
                <a16:creationId xmlns:a16="http://schemas.microsoft.com/office/drawing/2014/main" id="{6D9F4E43-6DFF-8691-E33C-E1920D8BDA0C}"/>
              </a:ext>
            </a:extLst>
          </p:cNvPr>
          <p:cNvSpPr txBox="1">
            <a:spLocks noChangeArrowheads="1"/>
          </p:cNvSpPr>
          <p:nvPr/>
        </p:nvSpPr>
        <p:spPr bwMode="auto">
          <a:xfrm>
            <a:off x="941295" y="5279511"/>
            <a:ext cx="7261411" cy="7398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a:lnSpc>
                <a:spcPct val="90000"/>
              </a:lnSpc>
              <a:spcBef>
                <a:spcPct val="0"/>
              </a:spcBef>
              <a:spcAft>
                <a:spcPts val="600"/>
              </a:spcAft>
              <a:buNone/>
            </a:pPr>
            <a:r>
              <a:rPr lang="en-US" altLang="en-US" sz="1900" b="1" kern="1200">
                <a:solidFill>
                  <a:schemeClr val="tx1">
                    <a:lumMod val="85000"/>
                    <a:lumOff val="15000"/>
                  </a:schemeClr>
                </a:solidFill>
                <a:latin typeface="+mj-lt"/>
                <a:ea typeface="+mj-ea"/>
                <a:cs typeface="+mj-cs"/>
              </a:rPr>
              <a:t>Elrick Primary School</a:t>
            </a:r>
          </a:p>
          <a:p>
            <a:pPr algn="ctr" defTabSz="914400">
              <a:lnSpc>
                <a:spcPct val="90000"/>
              </a:lnSpc>
              <a:spcBef>
                <a:spcPct val="0"/>
              </a:spcBef>
              <a:spcAft>
                <a:spcPts val="600"/>
              </a:spcAft>
              <a:buNone/>
            </a:pPr>
            <a:r>
              <a:rPr lang="en-US" altLang="en-US" sz="1900" b="1" kern="1200">
                <a:solidFill>
                  <a:schemeClr val="tx1">
                    <a:lumMod val="85000"/>
                    <a:lumOff val="15000"/>
                  </a:schemeClr>
                </a:solidFill>
                <a:latin typeface="+mj-lt"/>
                <a:ea typeface="+mj-ea"/>
                <a:cs typeface="+mj-cs"/>
              </a:rPr>
              <a:t>A Happy Place to Learn, Develop and Grow</a:t>
            </a:r>
          </a:p>
        </p:txBody>
      </p:sp>
      <p:pic>
        <p:nvPicPr>
          <p:cNvPr id="27651" name="Picture 3" descr="A picture containing text, clipart&#10;&#10;Description automatically generated">
            <a:extLst>
              <a:ext uri="{FF2B5EF4-FFF2-40B4-BE49-F238E27FC236}">
                <a16:creationId xmlns:a16="http://schemas.microsoft.com/office/drawing/2014/main" id="{345CADC6-1C26-652C-399F-77A0029630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7315" y="967752"/>
            <a:ext cx="8209369" cy="34479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3D76BA34-5C4C-FD4E-DC9C-2BFC6A133B20}"/>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defTabSz="914400">
              <a:lnSpc>
                <a:spcPct val="90000"/>
              </a:lnSpc>
            </a:pPr>
            <a:r>
              <a:rPr lang="en-US" sz="3100" kern="1200" dirty="0">
                <a:solidFill>
                  <a:srgbClr val="FFFFFF"/>
                </a:solidFill>
                <a:latin typeface="+mj-lt"/>
                <a:ea typeface="+mj-ea"/>
                <a:cs typeface="+mj-cs"/>
              </a:rPr>
              <a:t>Zones of Regulation</a:t>
            </a:r>
            <a:br>
              <a:rPr lang="en-US" sz="3100" kern="1200" dirty="0">
                <a:solidFill>
                  <a:srgbClr val="FFFFFF"/>
                </a:solidFill>
                <a:latin typeface="+mj-lt"/>
                <a:ea typeface="+mj-ea"/>
                <a:cs typeface="+mj-cs"/>
              </a:rPr>
            </a:br>
            <a:endParaRPr lang="en-US" sz="3100" kern="1200" dirty="0">
              <a:solidFill>
                <a:srgbClr val="FFFFFF"/>
              </a:solidFill>
              <a:latin typeface="+mj-lt"/>
              <a:ea typeface="+mj-ea"/>
              <a:cs typeface="+mj-cs"/>
            </a:endParaRPr>
          </a:p>
        </p:txBody>
      </p:sp>
      <p:pic>
        <p:nvPicPr>
          <p:cNvPr id="1026" name="Picture 2" descr="Twitter | Zones of regulation, Regulators, Mindfulness for kids">
            <a:extLst>
              <a:ext uri="{FF2B5EF4-FFF2-40B4-BE49-F238E27FC236}">
                <a16:creationId xmlns:a16="http://schemas.microsoft.com/office/drawing/2014/main" id="{E4514C08-9369-BEA1-A1A8-3102CF2FB4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82987" y="1463552"/>
            <a:ext cx="5085525" cy="3928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887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182BFF-74C0-3686-9961-A99BFD88E16B}"/>
              </a:ext>
            </a:extLst>
          </p:cNvPr>
          <p:cNvSpPr>
            <a:spLocks noGrp="1"/>
          </p:cNvSpPr>
          <p:nvPr>
            <p:ph type="title"/>
          </p:nvPr>
        </p:nvSpPr>
        <p:spPr>
          <a:xfrm>
            <a:off x="515125" y="1153572"/>
            <a:ext cx="2400300" cy="4461163"/>
          </a:xfrm>
        </p:spPr>
        <p:txBody>
          <a:bodyPr>
            <a:normAutofit/>
          </a:bodyPr>
          <a:lstStyle/>
          <a:p>
            <a:r>
              <a:rPr lang="en-GB">
                <a:solidFill>
                  <a:srgbClr val="FFFFFF"/>
                </a:solidFill>
              </a:rPr>
              <a:t>Educational Psychology Service Website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E452D0C-6807-C117-371C-A86B75C6C7FB}"/>
              </a:ext>
            </a:extLst>
          </p:cNvPr>
          <p:cNvSpPr>
            <a:spLocks noGrp="1"/>
          </p:cNvSpPr>
          <p:nvPr>
            <p:ph idx="1"/>
          </p:nvPr>
        </p:nvSpPr>
        <p:spPr>
          <a:xfrm>
            <a:off x="3335481" y="591344"/>
            <a:ext cx="5179868" cy="5585619"/>
          </a:xfrm>
        </p:spPr>
        <p:txBody>
          <a:bodyPr anchor="ctr">
            <a:normAutofit/>
          </a:bodyPr>
          <a:lstStyle/>
          <a:p>
            <a:pPr marL="0" indent="0">
              <a:buNone/>
            </a:pPr>
            <a:r>
              <a:rPr lang="en-GB" sz="3200" dirty="0">
                <a:hlinkClick r:id="rId3"/>
              </a:rPr>
              <a:t>Family nurture leaflets</a:t>
            </a:r>
            <a:endParaRPr lang="en-GB" sz="3200" dirty="0"/>
          </a:p>
        </p:txBody>
      </p:sp>
    </p:spTree>
    <p:extLst>
      <p:ext uri="{BB962C8B-B14F-4D97-AF65-F5344CB8AC3E}">
        <p14:creationId xmlns:p14="http://schemas.microsoft.com/office/powerpoint/2010/main" val="593789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928FA-06BA-4F03-AFE4-BB58C122FCB7}"/>
              </a:ext>
            </a:extLst>
          </p:cNvPr>
          <p:cNvPicPr>
            <a:picLocks noChangeAspect="1"/>
          </p:cNvPicPr>
          <p:nvPr/>
        </p:nvPicPr>
        <p:blipFill>
          <a:blip r:embed="rId5"/>
          <a:stretch>
            <a:fillRect/>
          </a:stretch>
        </p:blipFill>
        <p:spPr>
          <a:xfrm>
            <a:off x="928263" y="346167"/>
            <a:ext cx="1191709" cy="1588946"/>
          </a:xfrm>
          <a:prstGeom prst="rect">
            <a:avLst/>
          </a:prstGeom>
        </p:spPr>
      </p:pic>
      <p:pic>
        <p:nvPicPr>
          <p:cNvPr id="6" name="What Made It Better - Entry">
            <a:hlinkClick r:id="" action="ppaction://media"/>
            <a:extLst>
              <a:ext uri="{FF2B5EF4-FFF2-40B4-BE49-F238E27FC236}">
                <a16:creationId xmlns:a16="http://schemas.microsoft.com/office/drawing/2014/main" id="{4353DF7E-F9D7-490F-8252-E248E9034F1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88156" y="434375"/>
            <a:ext cx="2438274" cy="1371528"/>
          </a:xfrm>
          <a:prstGeom prst="rect">
            <a:avLst/>
          </a:prstGeom>
        </p:spPr>
      </p:pic>
      <p:pic>
        <p:nvPicPr>
          <p:cNvPr id="8" name="Picture 7" descr="A screenshot of a computer&#10;&#10;Description automatically generated with medium confidence">
            <a:extLst>
              <a:ext uri="{FF2B5EF4-FFF2-40B4-BE49-F238E27FC236}">
                <a16:creationId xmlns:a16="http://schemas.microsoft.com/office/drawing/2014/main" id="{281F377D-DE2E-4101-915D-6A775D4BC08D}"/>
              </a:ext>
            </a:extLst>
          </p:cNvPr>
          <p:cNvPicPr>
            <a:picLocks noChangeAspect="1"/>
          </p:cNvPicPr>
          <p:nvPr/>
        </p:nvPicPr>
        <p:blipFill>
          <a:blip r:embed="rId7"/>
          <a:stretch>
            <a:fillRect/>
          </a:stretch>
        </p:blipFill>
        <p:spPr>
          <a:xfrm>
            <a:off x="6365329" y="641638"/>
            <a:ext cx="2465163" cy="954411"/>
          </a:xfrm>
          <a:prstGeom prst="rect">
            <a:avLst/>
          </a:prstGeom>
        </p:spPr>
      </p:pic>
      <p:pic>
        <p:nvPicPr>
          <p:cNvPr id="10" name="Picture 9">
            <a:extLst>
              <a:ext uri="{FF2B5EF4-FFF2-40B4-BE49-F238E27FC236}">
                <a16:creationId xmlns:a16="http://schemas.microsoft.com/office/drawing/2014/main" id="{C121ED74-E86B-408C-AD2F-6B2D5EC4AF61}"/>
              </a:ext>
            </a:extLst>
          </p:cNvPr>
          <p:cNvPicPr>
            <a:picLocks noChangeAspect="1"/>
          </p:cNvPicPr>
          <p:nvPr/>
        </p:nvPicPr>
        <p:blipFill>
          <a:blip r:embed="rId8"/>
          <a:stretch>
            <a:fillRect/>
          </a:stretch>
        </p:blipFill>
        <p:spPr>
          <a:xfrm>
            <a:off x="465926" y="2639045"/>
            <a:ext cx="2116381" cy="1588934"/>
          </a:xfrm>
          <a:prstGeom prst="rect">
            <a:avLst/>
          </a:prstGeom>
        </p:spPr>
      </p:pic>
      <p:pic>
        <p:nvPicPr>
          <p:cNvPr id="9" name="Picture 8">
            <a:extLst>
              <a:ext uri="{FF2B5EF4-FFF2-40B4-BE49-F238E27FC236}">
                <a16:creationId xmlns:a16="http://schemas.microsoft.com/office/drawing/2014/main" id="{5DCE140F-EDB2-4458-BA66-66F833BD41D0}"/>
              </a:ext>
            </a:extLst>
          </p:cNvPr>
          <p:cNvPicPr>
            <a:picLocks noChangeAspect="1"/>
          </p:cNvPicPr>
          <p:nvPr/>
        </p:nvPicPr>
        <p:blipFill>
          <a:blip r:embed="rId9"/>
          <a:stretch>
            <a:fillRect/>
          </a:stretch>
        </p:blipFill>
        <p:spPr>
          <a:xfrm>
            <a:off x="468915" y="4930536"/>
            <a:ext cx="2108029" cy="1582664"/>
          </a:xfrm>
          <a:prstGeom prst="rect">
            <a:avLst/>
          </a:prstGeom>
        </p:spPr>
      </p:pic>
      <p:sp>
        <p:nvSpPr>
          <p:cNvPr id="34" name="Rectangle 14">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6345" y="2300641"/>
            <a:ext cx="3177655"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67836F-ED19-4E74-8668-E212619C96A7}"/>
              </a:ext>
            </a:extLst>
          </p:cNvPr>
          <p:cNvSpPr>
            <a:spLocks noGrp="1"/>
          </p:cNvSpPr>
          <p:nvPr>
            <p:ph type="title"/>
          </p:nvPr>
        </p:nvSpPr>
        <p:spPr>
          <a:xfrm>
            <a:off x="6211614" y="2916520"/>
            <a:ext cx="2130293" cy="2309364"/>
          </a:xfrm>
        </p:spPr>
        <p:txBody>
          <a:bodyPr vert="horz" lIns="91440" tIns="45720" rIns="91440" bIns="45720" rtlCol="0" anchor="b">
            <a:normAutofit/>
          </a:bodyPr>
          <a:lstStyle/>
          <a:p>
            <a:pPr defTabSz="914400" eaLnBrk="1" hangingPunct="1"/>
            <a:r>
              <a:rPr lang="en-US" sz="2300" kern="1200">
                <a:solidFill>
                  <a:srgbClr val="FFFFFF"/>
                </a:solidFill>
                <a:latin typeface="+mj-lt"/>
                <a:ea typeface="+mj-ea"/>
                <a:cs typeface="+mj-cs"/>
              </a:rPr>
              <a:t>Respectme Young Filmmakers Competition and Anti-Bullying work from P6FA</a:t>
            </a:r>
          </a:p>
        </p:txBody>
      </p:sp>
      <p:cxnSp>
        <p:nvCxnSpPr>
          <p:cNvPr id="35" name="Straight Connector 16">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9141714"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6" name="Straight Connector 18">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304824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7" name="Straight Connector 20">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23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8" name="Straight Connector 22">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15556"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pic>
        <p:nvPicPr>
          <p:cNvPr id="4" name="Picture 4" descr="Diagram&#10;&#10;Description automatically generated">
            <a:extLst>
              <a:ext uri="{FF2B5EF4-FFF2-40B4-BE49-F238E27FC236}">
                <a16:creationId xmlns:a16="http://schemas.microsoft.com/office/drawing/2014/main" id="{7119B7C9-F8EE-4535-9F52-F2B241F0582F}"/>
              </a:ext>
            </a:extLst>
          </p:cNvPr>
          <p:cNvPicPr>
            <a:picLocks noChangeAspect="1"/>
          </p:cNvPicPr>
          <p:nvPr/>
        </p:nvPicPr>
        <p:blipFill>
          <a:blip r:embed="rId10"/>
          <a:stretch>
            <a:fillRect/>
          </a:stretch>
        </p:blipFill>
        <p:spPr>
          <a:xfrm>
            <a:off x="3337371" y="2906613"/>
            <a:ext cx="2384556" cy="3335043"/>
          </a:xfrm>
          <a:prstGeom prst="rect">
            <a:avLst/>
          </a:prstGeom>
        </p:spPr>
      </p:pic>
      <p:cxnSp>
        <p:nvCxnSpPr>
          <p:cNvPr id="39" name="Straight Connector 24">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55477" y="5336249"/>
            <a:ext cx="1419521"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67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ACF3-A982-41B0-808A-B8B00D7CFEB3}"/>
              </a:ext>
            </a:extLst>
          </p:cNvPr>
          <p:cNvSpPr>
            <a:spLocks noGrp="1"/>
          </p:cNvSpPr>
          <p:nvPr>
            <p:ph type="title"/>
          </p:nvPr>
        </p:nvSpPr>
        <p:spPr>
          <a:xfrm>
            <a:off x="620139" y="1511296"/>
            <a:ext cx="2305455" cy="2577516"/>
          </a:xfrm>
        </p:spPr>
        <p:txBody>
          <a:bodyPr vert="horz" lIns="68580" tIns="34290" rIns="68580" bIns="34290" rtlCol="0" anchor="b">
            <a:normAutofit/>
          </a:bodyPr>
          <a:lstStyle/>
          <a:p>
            <a:r>
              <a:rPr lang="en-US" sz="3900" b="1">
                <a:solidFill>
                  <a:srgbClr val="262626"/>
                </a:solidFill>
              </a:rPr>
              <a:t>Being a Nurturing School</a:t>
            </a:r>
          </a:p>
        </p:txBody>
      </p:sp>
      <p:pic>
        <p:nvPicPr>
          <p:cNvPr id="4" name="Picture 4" descr="Diagram&#10;&#10;Description automatically generated">
            <a:extLst>
              <a:ext uri="{FF2B5EF4-FFF2-40B4-BE49-F238E27FC236}">
                <a16:creationId xmlns:a16="http://schemas.microsoft.com/office/drawing/2014/main" id="{7C4C09A5-ABB2-4F1C-8BF7-4430EF696448}"/>
              </a:ext>
            </a:extLst>
          </p:cNvPr>
          <p:cNvPicPr>
            <a:picLocks noChangeAspect="1"/>
          </p:cNvPicPr>
          <p:nvPr/>
        </p:nvPicPr>
        <p:blipFill>
          <a:blip r:embed="rId3"/>
          <a:stretch>
            <a:fillRect/>
          </a:stretch>
        </p:blipFill>
        <p:spPr>
          <a:xfrm>
            <a:off x="4239815" y="1177444"/>
            <a:ext cx="4441626" cy="4333448"/>
          </a:xfrm>
          <a:prstGeom prst="rect">
            <a:avLst/>
          </a:prstGeom>
        </p:spPr>
      </p:pic>
    </p:spTree>
    <p:extLst>
      <p:ext uri="{BB962C8B-B14F-4D97-AF65-F5344CB8AC3E}">
        <p14:creationId xmlns:p14="http://schemas.microsoft.com/office/powerpoint/2010/main" val="137874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p:cNvPicPr>
            <a:picLocks noChangeAspect="1"/>
          </p:cNvPicPr>
          <p:nvPr/>
        </p:nvPicPr>
        <p:blipFill rotWithShape="1">
          <a:blip r:embed="rId3"/>
          <a:srcRect b="15286"/>
          <a:stretch/>
        </p:blipFill>
        <p:spPr>
          <a:xfrm>
            <a:off x="482600" y="1128709"/>
            <a:ext cx="8178799" cy="4600581"/>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218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223477" y="2358"/>
            <a:ext cx="1407490"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972226" y="6114337"/>
            <a:ext cx="645368"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77" y="5721108"/>
            <a:ext cx="169647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82600" y="680923"/>
            <a:ext cx="8178799" cy="5496153"/>
          </a:xfrm>
          <a:prstGeom prst="rect">
            <a:avLst/>
          </a:prstGeom>
          <a:ln>
            <a:noFill/>
          </a:ln>
        </p:spPr>
      </p:pic>
    </p:spTree>
    <p:extLst>
      <p:ext uri="{BB962C8B-B14F-4D97-AF65-F5344CB8AC3E}">
        <p14:creationId xmlns:p14="http://schemas.microsoft.com/office/powerpoint/2010/main" val="406551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49">
            <a:extLst>
              <a:ext uri="{FF2B5EF4-FFF2-40B4-BE49-F238E27FC236}">
                <a16:creationId xmlns:a16="http://schemas.microsoft.com/office/drawing/2014/main" id="{643A7A40-1AE6-4218-A8E0-8248174A5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51">
            <a:extLst>
              <a:ext uri="{FF2B5EF4-FFF2-40B4-BE49-F238E27FC236}">
                <a16:creationId xmlns:a16="http://schemas.microsoft.com/office/drawing/2014/main" id="{BD8AB40A-4374-4897-B5EE-9F8913476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4" y="0"/>
            <a:ext cx="9143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513BB9-4265-4A63-AF83-5A816FD80C08}"/>
              </a:ext>
            </a:extLst>
          </p:cNvPr>
          <p:cNvSpPr>
            <a:spLocks noGrp="1"/>
          </p:cNvSpPr>
          <p:nvPr>
            <p:ph type="title"/>
          </p:nvPr>
        </p:nvSpPr>
        <p:spPr>
          <a:xfrm>
            <a:off x="6244389" y="1118937"/>
            <a:ext cx="2553702" cy="2683187"/>
          </a:xfrm>
        </p:spPr>
        <p:txBody>
          <a:bodyPr vert="horz" lIns="91440" tIns="45720" rIns="91440" bIns="45720" rtlCol="0" anchor="b">
            <a:normAutofit/>
          </a:bodyPr>
          <a:lstStyle/>
          <a:p>
            <a:pPr algn="l" defTabSz="914400">
              <a:lnSpc>
                <a:spcPct val="90000"/>
              </a:lnSpc>
            </a:pPr>
            <a:r>
              <a:rPr lang="en-US" sz="3500" kern="1200">
                <a:solidFill>
                  <a:schemeClr val="tx2"/>
                </a:solidFill>
                <a:latin typeface="+mj-lt"/>
                <a:ea typeface="+mj-ea"/>
                <a:cs typeface="+mj-cs"/>
              </a:rPr>
              <a:t>Approaches to Managing Behaviour</a:t>
            </a:r>
          </a:p>
        </p:txBody>
      </p:sp>
      <p:grpSp>
        <p:nvGrpSpPr>
          <p:cNvPr id="96" name="Group 53">
            <a:extLst>
              <a:ext uri="{FF2B5EF4-FFF2-40B4-BE49-F238E27FC236}">
                <a16:creationId xmlns:a16="http://schemas.microsoft.com/office/drawing/2014/main" id="{2783379C-045E-4010-ABDC-A270A0AA1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446669" y="442099"/>
            <a:ext cx="2514948" cy="1630750"/>
            <a:chOff x="-305" y="-4155"/>
            <a:chExt cx="2514948" cy="2174333"/>
          </a:xfrm>
        </p:grpSpPr>
        <p:sp>
          <p:nvSpPr>
            <p:cNvPr id="55" name="Freeform: Shape 54">
              <a:extLst>
                <a:ext uri="{FF2B5EF4-FFF2-40B4-BE49-F238E27FC236}">
                  <a16:creationId xmlns:a16="http://schemas.microsoft.com/office/drawing/2014/main" id="{0B0AB1BF-11AE-4CFF-85EC-E51DBD316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526548A0-953E-4FBA-97A5-592ACAF42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F84FA27B-CD1F-421B-BB4F-B141F02FF4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8" name="Freeform: Shape 57">
              <a:extLst>
                <a:ext uri="{FF2B5EF4-FFF2-40B4-BE49-F238E27FC236}">
                  <a16:creationId xmlns:a16="http://schemas.microsoft.com/office/drawing/2014/main" id="{3CDBD6AB-1AC7-4807-9C34-01139BB7C2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7" name="Group 59">
            <a:extLst>
              <a:ext uri="{FF2B5EF4-FFF2-40B4-BE49-F238E27FC236}">
                <a16:creationId xmlns:a16="http://schemas.microsoft.com/office/drawing/2014/main" id="{F5FDDF18-F156-4D2D-82C6-F55008E338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847914" y="4560734"/>
            <a:ext cx="2296085" cy="2297265"/>
            <a:chOff x="-305" y="-1"/>
            <a:chExt cx="3832880" cy="2876136"/>
          </a:xfrm>
        </p:grpSpPr>
        <p:sp>
          <p:nvSpPr>
            <p:cNvPr id="61" name="Freeform: Shape 60">
              <a:extLst>
                <a:ext uri="{FF2B5EF4-FFF2-40B4-BE49-F238E27FC236}">
                  <a16:creationId xmlns:a16="http://schemas.microsoft.com/office/drawing/2014/main" id="{3822C29E-FFDD-45BC-A286-9C00C8E2D2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61">
              <a:extLst>
                <a:ext uri="{FF2B5EF4-FFF2-40B4-BE49-F238E27FC236}">
                  <a16:creationId xmlns:a16="http://schemas.microsoft.com/office/drawing/2014/main" id="{C9E2381D-1763-4D42-A3A2-B2345DD35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Shape 62">
              <a:extLst>
                <a:ext uri="{FF2B5EF4-FFF2-40B4-BE49-F238E27FC236}">
                  <a16:creationId xmlns:a16="http://schemas.microsoft.com/office/drawing/2014/main" id="{D2A622D5-9532-4E0C-B9A8-DAEDD4646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Shape 63">
              <a:extLst>
                <a:ext uri="{FF2B5EF4-FFF2-40B4-BE49-F238E27FC236}">
                  <a16:creationId xmlns:a16="http://schemas.microsoft.com/office/drawing/2014/main" id="{5C0ABE88-5ADF-4A31-8505-78968DBB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7" name="Table 7">
            <a:extLst>
              <a:ext uri="{FF2B5EF4-FFF2-40B4-BE49-F238E27FC236}">
                <a16:creationId xmlns:a16="http://schemas.microsoft.com/office/drawing/2014/main" id="{84F0017A-2FE3-46E6-88D5-35F1DA40DF75}"/>
              </a:ext>
            </a:extLst>
          </p:cNvPr>
          <p:cNvGraphicFramePr>
            <a:graphicFrameLocks noGrp="1"/>
          </p:cNvGraphicFramePr>
          <p:nvPr>
            <p:extLst>
              <p:ext uri="{D42A27DB-BD31-4B8C-83A1-F6EECF244321}">
                <p14:modId xmlns:p14="http://schemas.microsoft.com/office/powerpoint/2010/main" val="4261710341"/>
              </p:ext>
            </p:extLst>
          </p:nvPr>
        </p:nvGraphicFramePr>
        <p:xfrm>
          <a:off x="603504" y="1495574"/>
          <a:ext cx="4603162" cy="3866854"/>
        </p:xfrm>
        <a:graphic>
          <a:graphicData uri="http://schemas.openxmlformats.org/drawingml/2006/table">
            <a:tbl>
              <a:tblPr firstRow="1" bandRow="1">
                <a:tableStyleId>{5C22544A-7EE6-4342-B048-85BDC9FD1C3A}</a:tableStyleId>
              </a:tblPr>
              <a:tblGrid>
                <a:gridCol w="2402593">
                  <a:extLst>
                    <a:ext uri="{9D8B030D-6E8A-4147-A177-3AD203B41FA5}">
                      <a16:colId xmlns:a16="http://schemas.microsoft.com/office/drawing/2014/main" val="3416596961"/>
                    </a:ext>
                  </a:extLst>
                </a:gridCol>
                <a:gridCol w="2200569">
                  <a:extLst>
                    <a:ext uri="{9D8B030D-6E8A-4147-A177-3AD203B41FA5}">
                      <a16:colId xmlns:a16="http://schemas.microsoft.com/office/drawing/2014/main" val="3819589145"/>
                    </a:ext>
                  </a:extLst>
                </a:gridCol>
              </a:tblGrid>
              <a:tr h="180780">
                <a:tc>
                  <a:txBody>
                    <a:bodyPr/>
                    <a:lstStyle/>
                    <a:p>
                      <a:r>
                        <a:rPr lang="en-GB" sz="800"/>
                        <a:t>Behaviours</a:t>
                      </a:r>
                    </a:p>
                  </a:txBody>
                  <a:tcPr marL="29790" marR="29790" marT="14895" marB="14895"/>
                </a:tc>
                <a:tc>
                  <a:txBody>
                    <a:bodyPr/>
                    <a:lstStyle/>
                    <a:p>
                      <a:r>
                        <a:rPr lang="en-GB" sz="800"/>
                        <a:t>Possible Response/Action</a:t>
                      </a:r>
                    </a:p>
                  </a:txBody>
                  <a:tcPr marL="29790" marR="29790" marT="14895" marB="14895"/>
                </a:tc>
                <a:extLst>
                  <a:ext uri="{0D108BD9-81ED-4DB2-BD59-A6C34878D82A}">
                    <a16:rowId xmlns:a16="http://schemas.microsoft.com/office/drawing/2014/main" val="1435328625"/>
                  </a:ext>
                </a:extLst>
              </a:tr>
              <a:tr h="1273763">
                <a:tc>
                  <a:txBody>
                    <a:bodyPr/>
                    <a:lstStyle/>
                    <a:p>
                      <a:r>
                        <a:rPr lang="en-GB" sz="900" b="1" i="0" u="none" strike="noStrike" kern="1200" baseline="0">
                          <a:solidFill>
                            <a:schemeClr val="dk1"/>
                          </a:solidFill>
                          <a:latin typeface="+mn-lt"/>
                          <a:ea typeface="+mn-ea"/>
                          <a:cs typeface="+mn-cs"/>
                        </a:rPr>
                        <a:t>Stage 1 </a:t>
                      </a:r>
                      <a:endParaRPr lang="en-GB" sz="900" b="0" i="0" u="none" strike="noStrike" kern="1200" baseline="0">
                        <a:solidFill>
                          <a:schemeClr val="dk1"/>
                        </a:solidFill>
                        <a:latin typeface="+mn-lt"/>
                        <a:ea typeface="+mn-ea"/>
                        <a:cs typeface="+mn-cs"/>
                      </a:endParaRPr>
                    </a:p>
                    <a:p>
                      <a:r>
                        <a:rPr lang="en-GB" sz="900" b="0" i="0" u="none" strike="noStrike" kern="1200" baseline="0">
                          <a:solidFill>
                            <a:schemeClr val="dk1"/>
                          </a:solidFill>
                          <a:latin typeface="+mn-lt"/>
                          <a:ea typeface="+mn-ea"/>
                          <a:cs typeface="+mn-cs"/>
                        </a:rPr>
                        <a:t>Low level, disruptive behaviours, which are beginning to impact on the rights of others </a:t>
                      </a:r>
                    </a:p>
                    <a:p>
                      <a:endParaRPr lang="en-GB" sz="900">
                        <a:latin typeface="Arial Narrow" panose="020B0606020202030204" pitchFamily="34" charset="0"/>
                      </a:endParaRPr>
                    </a:p>
                  </a:txBody>
                  <a:tcPr marL="29790" marR="29790" marT="14895" marB="14895"/>
                </a:tc>
                <a:tc>
                  <a:txBody>
                    <a:bodyPr/>
                    <a:lstStyle/>
                    <a:p>
                      <a:pPr marL="321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Restorative discussion/Circle Time discussions</a:t>
                      </a:r>
                    </a:p>
                    <a:p>
                      <a:r>
                        <a:rPr lang="en-GB" sz="900" b="0" i="0" u="none" strike="noStrike" kern="1200" baseline="0" dirty="0">
                          <a:solidFill>
                            <a:schemeClr val="dk1"/>
                          </a:solidFill>
                          <a:latin typeface="+mn-lt"/>
                          <a:ea typeface="+mn-ea"/>
                          <a:cs typeface="+mn-cs"/>
                        </a:rPr>
                        <a:t>•           Universal Support (quiet area, time  </a:t>
                      </a:r>
                    </a:p>
                    <a:p>
                      <a:r>
                        <a:rPr lang="en-GB" sz="900" b="0" i="0" u="none" strike="noStrike" kern="1200" baseline="0" dirty="0">
                          <a:solidFill>
                            <a:schemeClr val="dk1"/>
                          </a:solidFill>
                          <a:latin typeface="+mn-lt"/>
                          <a:ea typeface="+mn-ea"/>
                          <a:cs typeface="+mn-cs"/>
                        </a:rPr>
                        <a:t>           out/in, de-escalation, emotion  </a:t>
                      </a:r>
                    </a:p>
                    <a:p>
                      <a:r>
                        <a:rPr lang="en-GB" sz="900" b="0" i="0" u="none" strike="noStrike" kern="1200" baseline="0" dirty="0">
                          <a:solidFill>
                            <a:schemeClr val="dk1"/>
                          </a:solidFill>
                          <a:latin typeface="+mn-lt"/>
                          <a:ea typeface="+mn-ea"/>
                          <a:cs typeface="+mn-cs"/>
                        </a:rPr>
                        <a:t>             coaching, zones of regulation)</a:t>
                      </a:r>
                    </a:p>
                    <a:p>
                      <a:endParaRPr lang="en-GB" sz="900" b="0" i="0" u="none" strike="noStrike" kern="1200" baseline="0" dirty="0">
                        <a:solidFill>
                          <a:schemeClr val="dk1"/>
                        </a:solidFill>
                        <a:latin typeface="+mn-lt"/>
                        <a:ea typeface="+mn-ea"/>
                        <a:cs typeface="+mn-cs"/>
                      </a:endParaRPr>
                    </a:p>
                  </a:txBody>
                  <a:tcPr marL="29790" marR="29790" marT="14895" marB="14895"/>
                </a:tc>
                <a:extLst>
                  <a:ext uri="{0D108BD9-81ED-4DB2-BD59-A6C34878D82A}">
                    <a16:rowId xmlns:a16="http://schemas.microsoft.com/office/drawing/2014/main" val="4145911834"/>
                  </a:ext>
                </a:extLst>
              </a:tr>
              <a:tr h="1003334">
                <a:tc>
                  <a:txBody>
                    <a:bodyPr/>
                    <a:lstStyle/>
                    <a:p>
                      <a:r>
                        <a:rPr lang="en-GB" sz="900" b="1" i="0" u="none" strike="noStrike" kern="1200" baseline="0">
                          <a:solidFill>
                            <a:schemeClr val="dk1"/>
                          </a:solidFill>
                          <a:latin typeface="+mn-lt"/>
                          <a:ea typeface="+mn-ea"/>
                          <a:cs typeface="+mn-cs"/>
                        </a:rPr>
                        <a:t>Stage 2 </a:t>
                      </a:r>
                      <a:endParaRPr lang="en-GB" sz="900" b="0" i="0" u="none" strike="noStrike" kern="1200" baseline="0">
                        <a:solidFill>
                          <a:schemeClr val="dk1"/>
                        </a:solidFill>
                        <a:latin typeface="+mn-lt"/>
                        <a:ea typeface="+mn-ea"/>
                        <a:cs typeface="+mn-cs"/>
                      </a:endParaRPr>
                    </a:p>
                    <a:p>
                      <a:r>
                        <a:rPr lang="en-GB" sz="900" b="0" i="0" u="none" strike="noStrike" kern="1200" baseline="0">
                          <a:solidFill>
                            <a:schemeClr val="dk1"/>
                          </a:solidFill>
                          <a:latin typeface="+mn-lt"/>
                          <a:ea typeface="+mn-ea"/>
                          <a:cs typeface="+mn-cs"/>
                        </a:rPr>
                        <a:t>Repeated unacceptable behaviours/language (including consistent low level behaviours) after restorative approaches have been put in place but not had desired effect </a:t>
                      </a:r>
                    </a:p>
                    <a:p>
                      <a:r>
                        <a:rPr lang="en-GB" sz="900" b="0" i="0" u="none" strike="noStrike" kern="1200" baseline="0">
                          <a:solidFill>
                            <a:schemeClr val="dk1"/>
                          </a:solidFill>
                          <a:latin typeface="+mn-lt"/>
                          <a:ea typeface="+mn-ea"/>
                          <a:cs typeface="+mn-cs"/>
                        </a:rPr>
                        <a:t>Disruptive behaviour which is having a notable impact on the rights of others 	</a:t>
                      </a:r>
                    </a:p>
                  </a:txBody>
                  <a:tcPr marL="29790" marR="29790" marT="14895" marB="14895"/>
                </a:tc>
                <a:tc>
                  <a:txBody>
                    <a:bodyPr/>
                    <a:lstStyle/>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Restorative Discussion </a:t>
                      </a:r>
                    </a:p>
                    <a:p>
                      <a:r>
                        <a:rPr lang="en-GB" sz="900" b="0" i="0" u="none" strike="noStrike" kern="1200" baseline="0" dirty="0">
                          <a:solidFill>
                            <a:schemeClr val="dk1"/>
                          </a:solidFill>
                          <a:latin typeface="+mn-lt"/>
                          <a:ea typeface="+mn-ea"/>
                          <a:cs typeface="+mn-cs"/>
                        </a:rPr>
                        <a:t>•     Contacting Parents/Carers </a:t>
                      </a:r>
                    </a:p>
                    <a:p>
                      <a:r>
                        <a:rPr lang="en-GB" sz="900" b="0" i="0" u="none" strike="noStrike" kern="1200" baseline="0" dirty="0">
                          <a:solidFill>
                            <a:schemeClr val="dk1"/>
                          </a:solidFill>
                          <a:latin typeface="+mn-lt"/>
                          <a:ea typeface="+mn-ea"/>
                          <a:cs typeface="+mn-cs"/>
                        </a:rPr>
                        <a:t>•     SLT Involvement </a:t>
                      </a:r>
                    </a:p>
                    <a:p>
                      <a:r>
                        <a:rPr lang="en-GB" sz="900" b="0" i="0" u="none" strike="noStrike" kern="1200" baseline="0" dirty="0">
                          <a:solidFill>
                            <a:schemeClr val="dk1"/>
                          </a:solidFill>
                          <a:latin typeface="+mn-lt"/>
                          <a:ea typeface="+mn-ea"/>
                          <a:cs typeface="+mn-cs"/>
                        </a:rPr>
                        <a:t>•     School-based meeting with   </a:t>
                      </a:r>
                    </a:p>
                    <a:p>
                      <a:r>
                        <a:rPr lang="en-GB" sz="900" b="0" i="0" u="none" strike="noStrike" kern="1200" baseline="0" dirty="0">
                          <a:solidFill>
                            <a:schemeClr val="dk1"/>
                          </a:solidFill>
                          <a:latin typeface="+mn-lt"/>
                          <a:ea typeface="+mn-ea"/>
                          <a:cs typeface="+mn-cs"/>
                        </a:rPr>
                        <a:t>        parents/carers </a:t>
                      </a:r>
                    </a:p>
                    <a:p>
                      <a:r>
                        <a:rPr lang="en-GB" sz="900" b="0" i="0" u="none" strike="noStrike" kern="1200" baseline="0" dirty="0">
                          <a:solidFill>
                            <a:schemeClr val="dk1"/>
                          </a:solidFill>
                          <a:latin typeface="+mn-lt"/>
                          <a:ea typeface="+mn-ea"/>
                          <a:cs typeface="+mn-cs"/>
                        </a:rPr>
                        <a:t>•     Targeted support </a:t>
                      </a:r>
                    </a:p>
                  </a:txBody>
                  <a:tcPr marL="29790" marR="29790" marT="14895" marB="14895"/>
                </a:tc>
                <a:extLst>
                  <a:ext uri="{0D108BD9-81ED-4DB2-BD59-A6C34878D82A}">
                    <a16:rowId xmlns:a16="http://schemas.microsoft.com/office/drawing/2014/main" val="747191764"/>
                  </a:ext>
                </a:extLst>
              </a:tr>
              <a:tr h="1408977">
                <a:tc>
                  <a:txBody>
                    <a:bodyPr/>
                    <a:lstStyle/>
                    <a:p>
                      <a:r>
                        <a:rPr lang="en-GB" sz="900" b="1" i="0" u="none" strike="noStrike" kern="1200" baseline="0">
                          <a:solidFill>
                            <a:schemeClr val="dk1"/>
                          </a:solidFill>
                          <a:latin typeface="+mn-lt"/>
                          <a:ea typeface="+mn-ea"/>
                          <a:cs typeface="+mn-cs"/>
                        </a:rPr>
                        <a:t>Stage 3 </a:t>
                      </a:r>
                      <a:endParaRPr lang="en-GB" sz="900" b="0" i="0" u="none" strike="noStrike" kern="1200" baseline="0">
                        <a:solidFill>
                          <a:schemeClr val="dk1"/>
                        </a:solidFill>
                        <a:latin typeface="+mn-lt"/>
                        <a:ea typeface="+mn-ea"/>
                        <a:cs typeface="+mn-cs"/>
                      </a:endParaRPr>
                    </a:p>
                    <a:p>
                      <a:r>
                        <a:rPr lang="en-GB" sz="900" b="0" i="0" u="none" strike="noStrike" kern="1200" baseline="0">
                          <a:solidFill>
                            <a:schemeClr val="dk1"/>
                          </a:solidFill>
                          <a:latin typeface="+mn-lt"/>
                          <a:ea typeface="+mn-ea"/>
                          <a:cs typeface="+mn-cs"/>
                        </a:rPr>
                        <a:t>Ongoing unacceptable behaviours/language </a:t>
                      </a:r>
                    </a:p>
                    <a:p>
                      <a:r>
                        <a:rPr lang="en-GB" sz="900" b="0" i="0" u="none" strike="noStrike" kern="1200" baseline="0">
                          <a:solidFill>
                            <a:schemeClr val="dk1"/>
                          </a:solidFill>
                          <a:latin typeface="+mn-lt"/>
                          <a:ea typeface="+mn-ea"/>
                          <a:cs typeface="+mn-cs"/>
                        </a:rPr>
                        <a:t>Disruptive/disrespectful behaviour which is having a significant impact on the rights of others (children/adults) </a:t>
                      </a:r>
                    </a:p>
                    <a:p>
                      <a:r>
                        <a:rPr lang="en-GB" sz="900" b="0" i="0" u="none" strike="noStrike" kern="1200" baseline="0">
                          <a:solidFill>
                            <a:schemeClr val="dk1"/>
                          </a:solidFill>
                          <a:latin typeface="+mn-lt"/>
                          <a:ea typeface="+mn-ea"/>
                          <a:cs typeface="+mn-cs"/>
                        </a:rPr>
                        <a:t>Discriminatory behaviours, language or actions </a:t>
                      </a:r>
                    </a:p>
                    <a:p>
                      <a:r>
                        <a:rPr lang="en-GB" sz="900" b="0" i="0" u="none" strike="noStrike" kern="1200" baseline="0">
                          <a:solidFill>
                            <a:schemeClr val="dk1"/>
                          </a:solidFill>
                          <a:latin typeface="+mn-lt"/>
                          <a:ea typeface="+mn-ea"/>
                          <a:cs typeface="+mn-cs"/>
                        </a:rPr>
                        <a:t>Severe, intentional physical contact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900" b="0" i="0" u="none" strike="noStrike" kern="1200" baseline="0">
                          <a:solidFill>
                            <a:schemeClr val="dk1"/>
                          </a:solidFill>
                          <a:latin typeface="+mn-lt"/>
                          <a:ea typeface="+mn-ea"/>
                          <a:cs typeface="+mn-cs"/>
                        </a:rPr>
                        <a:t>Theft/Vandalism </a:t>
                      </a:r>
                    </a:p>
                    <a:p>
                      <a:r>
                        <a:rPr lang="en-GB" sz="900" b="0" i="0" u="none" strike="noStrike" kern="1200" baseline="0">
                          <a:solidFill>
                            <a:schemeClr val="dk1"/>
                          </a:solidFill>
                          <a:latin typeface="+mn-lt"/>
                          <a:ea typeface="+mn-ea"/>
                          <a:cs typeface="+mn-cs"/>
                        </a:rPr>
                        <a:t>A sudden, unexpended, serious incident </a:t>
                      </a:r>
                    </a:p>
                    <a:p>
                      <a:r>
                        <a:rPr lang="en-GB" sz="900" b="0" i="0" u="none" strike="noStrike" kern="1200" baseline="0">
                          <a:solidFill>
                            <a:schemeClr val="dk1"/>
                          </a:solidFill>
                          <a:latin typeface="+mn-lt"/>
                          <a:ea typeface="+mn-ea"/>
                          <a:cs typeface="+mn-cs"/>
                        </a:rPr>
                        <a:t>Bullying behaviours 	</a:t>
                      </a:r>
                    </a:p>
                  </a:txBody>
                  <a:tcPr marL="29790" marR="29790" marT="14895" marB="14895"/>
                </a:tc>
                <a:tc>
                  <a:txBody>
                    <a:bodyPr/>
                    <a:lstStyle/>
                    <a:p>
                      <a:endParaRPr lang="en-GB" sz="900" b="0" i="0" u="none" strike="noStrike" kern="1200" baseline="0" dirty="0">
                        <a:solidFill>
                          <a:schemeClr val="dk1"/>
                        </a:solidFill>
                        <a:latin typeface="+mn-lt"/>
                        <a:ea typeface="+mn-ea"/>
                        <a:cs typeface="+mn-cs"/>
                      </a:endParaRPr>
                    </a:p>
                    <a:p>
                      <a:pPr marL="0" indent="0">
                        <a:buFont typeface="Arial" panose="020B0604020202020204" pitchFamily="34" charset="0"/>
                        <a:buNone/>
                      </a:pPr>
                      <a:r>
                        <a:rPr lang="en-GB" sz="900" b="0" i="0" u="none" strike="noStrike" kern="1200" baseline="0" dirty="0">
                          <a:solidFill>
                            <a:schemeClr val="dk1"/>
                          </a:solidFill>
                          <a:latin typeface="+mn-lt"/>
                          <a:ea typeface="+mn-ea"/>
                          <a:cs typeface="+mn-cs"/>
                        </a:rPr>
                        <a:t>*     Restorative Discussion </a:t>
                      </a:r>
                    </a:p>
                    <a:p>
                      <a:r>
                        <a:rPr lang="en-GB" sz="900" b="0" i="0" u="none" strike="noStrike" kern="1200" baseline="0" dirty="0">
                          <a:solidFill>
                            <a:schemeClr val="dk1"/>
                          </a:solidFill>
                          <a:latin typeface="+mn-lt"/>
                          <a:ea typeface="+mn-ea"/>
                          <a:cs typeface="+mn-cs"/>
                        </a:rPr>
                        <a:t>•     GIRFEC meetings (may be Multi-Agency I </a:t>
                      </a:r>
                    </a:p>
                    <a:p>
                      <a:r>
                        <a:rPr lang="en-GB" sz="900" b="0" i="0" u="none" strike="noStrike" kern="1200" baseline="0" dirty="0">
                          <a:solidFill>
                            <a:schemeClr val="dk1"/>
                          </a:solidFill>
                          <a:latin typeface="+mn-lt"/>
                          <a:ea typeface="+mn-ea"/>
                          <a:cs typeface="+mn-cs"/>
                        </a:rPr>
                        <a:t>        involving other  </a:t>
                      </a:r>
                    </a:p>
                    <a:p>
                      <a:r>
                        <a:rPr lang="en-GB" sz="900" b="0" i="0" u="none" strike="noStrike" kern="1200" baseline="0" dirty="0">
                          <a:solidFill>
                            <a:schemeClr val="dk1"/>
                          </a:solidFill>
                          <a:latin typeface="+mn-lt"/>
                          <a:ea typeface="+mn-ea"/>
                          <a:cs typeface="+mn-cs"/>
                        </a:rPr>
                        <a:t>       professionals) </a:t>
                      </a:r>
                    </a:p>
                    <a:p>
                      <a:pPr marL="285750" indent="-285750">
                        <a:buFont typeface="Arial" panose="020B0604020202020204" pitchFamily="34" charset="0"/>
                        <a:buChar char="•"/>
                      </a:pPr>
                      <a:r>
                        <a:rPr lang="en-GB" sz="900" b="0" i="0" u="none" strike="noStrike" kern="1200" baseline="0" dirty="0">
                          <a:solidFill>
                            <a:schemeClr val="dk1"/>
                          </a:solidFill>
                          <a:latin typeface="+mn-lt"/>
                          <a:ea typeface="+mn-ea"/>
                          <a:cs typeface="+mn-cs"/>
                        </a:rPr>
                        <a:t>Behaviour Risk Assessment </a:t>
                      </a:r>
                      <a:r>
                        <a:rPr lang="en-GB" sz="900" b="0" i="0" u="none" strike="noStrike" kern="1200" baseline="0">
                          <a:solidFill>
                            <a:schemeClr val="dk1"/>
                          </a:solidFill>
                          <a:latin typeface="+mn-lt"/>
                          <a:ea typeface="+mn-ea"/>
                          <a:cs typeface="+mn-cs"/>
                        </a:rPr>
                        <a:t>and Action Plan</a:t>
                      </a:r>
                      <a:endParaRPr lang="en-GB" sz="900" b="0" i="0" u="none" strike="noStrike" kern="1200" baseline="0" dirty="0">
                        <a:solidFill>
                          <a:schemeClr val="dk1"/>
                        </a:solidFill>
                        <a:latin typeface="+mn-lt"/>
                        <a:ea typeface="+mn-ea"/>
                        <a:cs typeface="+mn-cs"/>
                      </a:endParaRPr>
                    </a:p>
                    <a:p>
                      <a:r>
                        <a:rPr lang="en-GB" sz="900" b="0" i="0" u="none" strike="noStrike" kern="1200" baseline="0" dirty="0">
                          <a:solidFill>
                            <a:schemeClr val="dk1"/>
                          </a:solidFill>
                          <a:latin typeface="+mn-lt"/>
                          <a:ea typeface="+mn-ea"/>
                          <a:cs typeface="+mn-cs"/>
                        </a:rPr>
                        <a:t>•     Aberdeenshire's Bullying Staged </a:t>
                      </a:r>
                    </a:p>
                    <a:p>
                      <a:r>
                        <a:rPr lang="en-GB" sz="900" b="0" i="0" u="none" strike="noStrike" kern="1200" baseline="0" dirty="0">
                          <a:solidFill>
                            <a:schemeClr val="dk1"/>
                          </a:solidFill>
                          <a:latin typeface="+mn-lt"/>
                          <a:ea typeface="+mn-ea"/>
                          <a:cs typeface="+mn-cs"/>
                        </a:rPr>
                        <a:t>       Guidance </a:t>
                      </a:r>
                    </a:p>
                    <a:p>
                      <a:r>
                        <a:rPr lang="en-GB" sz="900" b="0" i="0" u="none" strike="noStrike" kern="1200" baseline="0" dirty="0">
                          <a:solidFill>
                            <a:schemeClr val="dk1"/>
                          </a:solidFill>
                          <a:latin typeface="+mn-lt"/>
                          <a:ea typeface="+mn-ea"/>
                          <a:cs typeface="+mn-cs"/>
                        </a:rPr>
                        <a:t>•     Exclusion </a:t>
                      </a:r>
                    </a:p>
                  </a:txBody>
                  <a:tcPr marL="29790" marR="29790" marT="14895" marB="14895"/>
                </a:tc>
                <a:extLst>
                  <a:ext uri="{0D108BD9-81ED-4DB2-BD59-A6C34878D82A}">
                    <a16:rowId xmlns:a16="http://schemas.microsoft.com/office/drawing/2014/main" val="3980611873"/>
                  </a:ext>
                </a:extLst>
              </a:tr>
            </a:tbl>
          </a:graphicData>
        </a:graphic>
      </p:graphicFrame>
    </p:spTree>
    <p:extLst>
      <p:ext uri="{BB962C8B-B14F-4D97-AF65-F5344CB8AC3E}">
        <p14:creationId xmlns:p14="http://schemas.microsoft.com/office/powerpoint/2010/main" val="2920361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30095"/>
            <a:ext cx="91437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13">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11219"/>
            <a:ext cx="4235231" cy="6483075"/>
            <a:chOff x="-19221" y="0"/>
            <a:chExt cx="5646974" cy="6483075"/>
          </a:xfrm>
        </p:grpSpPr>
        <p:sp>
          <p:nvSpPr>
            <p:cNvPr id="7" name="Freeform: Shape 14">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4AABD37-63D4-4C9C-965F-D4CCD2FD65B4}"/>
              </a:ext>
            </a:extLst>
          </p:cNvPr>
          <p:cNvSpPr>
            <a:spLocks noGrp="1"/>
          </p:cNvSpPr>
          <p:nvPr>
            <p:ph type="title"/>
          </p:nvPr>
        </p:nvSpPr>
        <p:spPr>
          <a:xfrm>
            <a:off x="603504" y="2023236"/>
            <a:ext cx="2744832" cy="2820908"/>
          </a:xfrm>
        </p:spPr>
        <p:txBody>
          <a:bodyPr vert="horz" lIns="91440" tIns="45720" rIns="91440" bIns="45720" rtlCol="0" anchor="ctr">
            <a:normAutofit/>
          </a:bodyPr>
          <a:lstStyle/>
          <a:p>
            <a:pPr algn="l" defTabSz="914400">
              <a:lnSpc>
                <a:spcPct val="90000"/>
              </a:lnSpc>
            </a:pPr>
            <a:r>
              <a:rPr lang="en-US" sz="3500" kern="1200">
                <a:solidFill>
                  <a:schemeClr val="tx2"/>
                </a:solidFill>
                <a:latin typeface="+mj-lt"/>
                <a:ea typeface="+mj-ea"/>
                <a:cs typeface="+mj-cs"/>
              </a:rPr>
              <a:t>Support routes</a:t>
            </a:r>
          </a:p>
        </p:txBody>
      </p:sp>
      <p:graphicFrame>
        <p:nvGraphicFramePr>
          <p:cNvPr id="5" name="TextBox 2">
            <a:extLst>
              <a:ext uri="{FF2B5EF4-FFF2-40B4-BE49-F238E27FC236}">
                <a16:creationId xmlns:a16="http://schemas.microsoft.com/office/drawing/2014/main" id="{63A58402-3D45-49D0-B6B9-FA9CD4D335DE}"/>
              </a:ext>
            </a:extLst>
          </p:cNvPr>
          <p:cNvGraphicFramePr/>
          <p:nvPr>
            <p:extLst>
              <p:ext uri="{D42A27DB-BD31-4B8C-83A1-F6EECF244321}">
                <p14:modId xmlns:p14="http://schemas.microsoft.com/office/powerpoint/2010/main" val="4181577710"/>
              </p:ext>
            </p:extLst>
          </p:nvPr>
        </p:nvGraphicFramePr>
        <p:xfrm>
          <a:off x="4568428" y="955653"/>
          <a:ext cx="3836618" cy="4947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223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grpSp>
        <p:nvGrpSpPr>
          <p:cNvPr id="3" name="Group 2">
            <a:extLst>
              <a:ext uri="{FF2B5EF4-FFF2-40B4-BE49-F238E27FC236}">
                <a16:creationId xmlns:a16="http://schemas.microsoft.com/office/drawing/2014/main" id="{C2712AEA-9195-2603-1ED4-5EDFCF480E5C}"/>
              </a:ext>
            </a:extLst>
          </p:cNvPr>
          <p:cNvGrpSpPr/>
          <p:nvPr/>
        </p:nvGrpSpPr>
        <p:grpSpPr>
          <a:xfrm>
            <a:off x="1818858" y="1869101"/>
            <a:ext cx="5421465" cy="3119797"/>
            <a:chOff x="2102290" y="1330023"/>
            <a:chExt cx="1599839" cy="959903"/>
          </a:xfrm>
        </p:grpSpPr>
        <p:sp>
          <p:nvSpPr>
            <p:cNvPr id="4" name="Rectangle 3">
              <a:extLst>
                <a:ext uri="{FF2B5EF4-FFF2-40B4-BE49-F238E27FC236}">
                  <a16:creationId xmlns:a16="http://schemas.microsoft.com/office/drawing/2014/main" id="{8ED0F6F8-FFBE-225D-4A09-742E0F8EB797}"/>
                </a:ext>
              </a:extLst>
            </p:cNvPr>
            <p:cNvSpPr/>
            <p:nvPr/>
          </p:nvSpPr>
          <p:spPr>
            <a:xfrm>
              <a:off x="2102290" y="1330023"/>
              <a:ext cx="1599839" cy="959903"/>
            </a:xfrm>
            <a:prstGeom prst="rect">
              <a:avLst/>
            </a:prstGeom>
          </p:spPr>
          <p:style>
            <a:lnRef idx="2">
              <a:schemeClr val="lt1">
                <a:hueOff val="0"/>
                <a:satOff val="0"/>
                <a:lumOff val="0"/>
                <a:alphaOff val="0"/>
              </a:schemeClr>
            </a:lnRef>
            <a:fillRef idx="1">
              <a:schemeClr val="accent2">
                <a:hueOff val="2340759"/>
                <a:satOff val="-2919"/>
                <a:lumOff val="686"/>
                <a:alphaOff val="0"/>
              </a:schemeClr>
            </a:fillRef>
            <a:effectRef idx="0">
              <a:schemeClr val="accent2">
                <a:hueOff val="2340759"/>
                <a:satOff val="-2919"/>
                <a:lumOff val="686"/>
                <a:alphaOff val="0"/>
              </a:schemeClr>
            </a:effectRef>
            <a:fontRef idx="minor">
              <a:schemeClr val="lt1"/>
            </a:fontRef>
          </p:style>
        </p:sp>
        <p:sp>
          <p:nvSpPr>
            <p:cNvPr id="5" name="TextBox 4">
              <a:extLst>
                <a:ext uri="{FF2B5EF4-FFF2-40B4-BE49-F238E27FC236}">
                  <a16:creationId xmlns:a16="http://schemas.microsoft.com/office/drawing/2014/main" id="{83FB76A7-EF2C-336E-E422-1C15DEAB2454}"/>
                </a:ext>
              </a:extLst>
            </p:cNvPr>
            <p:cNvSpPr txBox="1"/>
            <p:nvPr/>
          </p:nvSpPr>
          <p:spPr>
            <a:xfrm>
              <a:off x="2102290" y="1330023"/>
              <a:ext cx="1599839" cy="9599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393" tIns="82288" rIns="78393" bIns="82288" numCol="1" spcCol="1270" anchor="ctr" anchorCtr="0">
              <a:noAutofit/>
            </a:bodyPr>
            <a:lstStyle/>
            <a:p>
              <a:pPr algn="ctr" defTabSz="560070">
                <a:lnSpc>
                  <a:spcPct val="90000"/>
                </a:lnSpc>
                <a:spcBef>
                  <a:spcPct val="0"/>
                </a:spcBef>
                <a:spcAft>
                  <a:spcPct val="35000"/>
                </a:spcAft>
              </a:pPr>
              <a:r>
                <a:rPr lang="en-GB" sz="2880" kern="1200">
                  <a:solidFill>
                    <a:schemeClr val="lt1"/>
                  </a:solidFill>
                  <a:latin typeface="+mn-lt"/>
                  <a:ea typeface="+mn-ea"/>
                  <a:cs typeface="+mn-cs"/>
                </a:rPr>
                <a:t>Michelle O’Grady</a:t>
              </a:r>
            </a:p>
            <a:p>
              <a:pPr algn="ctr" defTabSz="560070">
                <a:lnSpc>
                  <a:spcPct val="90000"/>
                </a:lnSpc>
                <a:spcBef>
                  <a:spcPct val="0"/>
                </a:spcBef>
                <a:spcAft>
                  <a:spcPct val="35000"/>
                </a:spcAft>
              </a:pPr>
              <a:r>
                <a:rPr lang="en-GB" sz="2880" kern="1200" dirty="0">
                  <a:solidFill>
                    <a:schemeClr val="lt1"/>
                  </a:solidFill>
                  <a:latin typeface="+mn-lt"/>
                  <a:ea typeface="+mn-ea"/>
                  <a:cs typeface="+mn-cs"/>
                </a:rPr>
                <a:t>Educational Psychologist</a:t>
              </a:r>
              <a:endParaRPr lang="en-US" sz="3200" kern="1200" dirty="0"/>
            </a:p>
          </p:txBody>
        </p:sp>
      </p:grpSp>
    </p:spTree>
    <p:extLst>
      <p:ext uri="{BB962C8B-B14F-4D97-AF65-F5344CB8AC3E}">
        <p14:creationId xmlns:p14="http://schemas.microsoft.com/office/powerpoint/2010/main" val="338332790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dd07d07-8607-4f35-855b-4ad8b5309e99">
      <Terms xmlns="http://schemas.microsoft.com/office/infopath/2007/PartnerControls"/>
    </lcf76f155ced4ddcb4097134ff3c332f>
    <TaxCatchAll xmlns="b286816e-519d-42c6-8f15-1a4235facbd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6C81135BB0AB42B87989F7E14B7FA2" ma:contentTypeVersion="16" ma:contentTypeDescription="Create a new document." ma:contentTypeScope="" ma:versionID="08cf4a5102d17390518d62da118865f6">
  <xsd:schema xmlns:xsd="http://www.w3.org/2001/XMLSchema" xmlns:xs="http://www.w3.org/2001/XMLSchema" xmlns:p="http://schemas.microsoft.com/office/2006/metadata/properties" xmlns:ns2="fdd07d07-8607-4f35-855b-4ad8b5309e99" xmlns:ns3="3ea0e63a-4d87-4b94-bd12-2c4140ff1451" xmlns:ns4="b286816e-519d-42c6-8f15-1a4235facbd1" targetNamespace="http://schemas.microsoft.com/office/2006/metadata/properties" ma:root="true" ma:fieldsID="b7f99e4631c676df6d06d0060485955e" ns2:_="" ns3:_="" ns4:_="">
    <xsd:import namespace="fdd07d07-8607-4f35-855b-4ad8b5309e99"/>
    <xsd:import namespace="3ea0e63a-4d87-4b94-bd12-2c4140ff1451"/>
    <xsd:import namespace="b286816e-519d-42c6-8f15-1a4235facb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d07d07-8607-4f35-855b-4ad8b5309e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c9237bb-78b7-42cf-81ab-aa5abb9ec1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ea0e63a-4d87-4b94-bd12-2c4140ff145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86816e-519d-42c6-8f15-1a4235facbd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d657ce1-8c23-4733-94bc-28c867615c85}" ma:internalName="TaxCatchAll" ma:showField="CatchAllData" ma:web="3ea0e63a-4d87-4b94-bd12-2c4140ff14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C030CB-FBF7-461D-8A78-EC3E3631D649}">
  <ds:schemaRefs>
    <ds:schemaRef ds:uri="http://schemas.microsoft.com/sharepoint/v3/contenttype/forms"/>
  </ds:schemaRefs>
</ds:datastoreItem>
</file>

<file path=customXml/itemProps2.xml><?xml version="1.0" encoding="utf-8"?>
<ds:datastoreItem xmlns:ds="http://schemas.openxmlformats.org/officeDocument/2006/customXml" ds:itemID="{0FF5F0B5-1204-4B51-80F7-7AE3399EDF5D}">
  <ds:schemaRefs>
    <ds:schemaRef ds:uri="http://schemas.microsoft.com/office/2006/metadata/properties"/>
    <ds:schemaRef ds:uri="http://schemas.microsoft.com/office/infopath/2007/PartnerControls"/>
    <ds:schemaRef ds:uri="fdd07d07-8607-4f35-855b-4ad8b5309e99"/>
    <ds:schemaRef ds:uri="b286816e-519d-42c6-8f15-1a4235facbd1"/>
  </ds:schemaRefs>
</ds:datastoreItem>
</file>

<file path=customXml/itemProps3.xml><?xml version="1.0" encoding="utf-8"?>
<ds:datastoreItem xmlns:ds="http://schemas.openxmlformats.org/officeDocument/2006/customXml" ds:itemID="{126CC2EB-09F2-4F42-9887-C51A129A49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d07d07-8607-4f35-855b-4ad8b5309e99"/>
    <ds:schemaRef ds:uri="3ea0e63a-4d87-4b94-bd12-2c4140ff1451"/>
    <ds:schemaRef ds:uri="b286816e-519d-42c6-8f15-1a4235facb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Gallery</Template>
  <TotalTime>2592</TotalTime>
  <Words>3596</Words>
  <Application>Microsoft Office PowerPoint</Application>
  <PresentationFormat>On-screen Show (4:3)</PresentationFormat>
  <Paragraphs>365</Paragraphs>
  <Slides>32</Slides>
  <Notes>28</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Arial</vt:lpstr>
      <vt:lpstr>Arial Narrow</vt:lpstr>
      <vt:lpstr>Calibri</vt:lpstr>
      <vt:lpstr>Calibri Light</vt:lpstr>
      <vt:lpstr>Comic Sans MS</vt:lpstr>
      <vt:lpstr>Corbel</vt:lpstr>
      <vt:lpstr>Franklin Gothic Book</vt:lpstr>
      <vt:lpstr>Times</vt:lpstr>
      <vt:lpstr>Times New Roman</vt:lpstr>
      <vt:lpstr>Wingdings</vt:lpstr>
      <vt:lpstr>Wingdings 2</vt:lpstr>
      <vt:lpstr>2_Office Theme</vt:lpstr>
      <vt:lpstr>Office Theme</vt:lpstr>
      <vt:lpstr>Elrick Primary School</vt:lpstr>
      <vt:lpstr>Introduction, Aims and Ethos of the evening</vt:lpstr>
      <vt:lpstr>PowerPoint Presentation</vt:lpstr>
      <vt:lpstr>Being a Nurturing School</vt:lpstr>
      <vt:lpstr>PowerPoint Presentation</vt:lpstr>
      <vt:lpstr>PowerPoint Presentation</vt:lpstr>
      <vt:lpstr>Approaches to Managing Behaviour</vt:lpstr>
      <vt:lpstr>Support routes</vt:lpstr>
      <vt:lpstr>PowerPoint Presentation</vt:lpstr>
      <vt:lpstr>Discipline</vt:lpstr>
      <vt:lpstr>PowerPoint Presentation</vt:lpstr>
      <vt:lpstr>PowerPoint Presentation</vt:lpstr>
      <vt:lpstr> Why we need emotions  Emotions are universal, innate, hardwired for our survival </vt:lpstr>
      <vt:lpstr>PowerPoint Presentation</vt:lpstr>
      <vt:lpstr>PowerPoint Presentation</vt:lpstr>
      <vt:lpstr>How to Emotion Coach</vt:lpstr>
      <vt:lpstr>Example 2:</vt:lpstr>
      <vt:lpstr>Restorative Approaches</vt:lpstr>
      <vt:lpstr>Definition of Restorative Approaches</vt:lpstr>
      <vt:lpstr>How does the restorative way work?</vt:lpstr>
      <vt:lpstr>Social Discipline Window</vt:lpstr>
      <vt:lpstr>Why do we need restorative practice?</vt:lpstr>
      <vt:lpstr>Characteristics of a Restorative Intervention</vt:lpstr>
      <vt:lpstr>A Restorative Teacher's Point of View</vt:lpstr>
      <vt:lpstr>A Restorative Teacher's Point of View</vt:lpstr>
      <vt:lpstr>A Restorative Teacher's Point of View</vt:lpstr>
      <vt:lpstr>A Restorative Teacher's Point of View</vt:lpstr>
      <vt:lpstr>A Restorative Conversation Example</vt:lpstr>
      <vt:lpstr>Restorative conversation</vt:lpstr>
      <vt:lpstr>Zones of Regulation </vt:lpstr>
      <vt:lpstr>Educational Psychology Service Website</vt:lpstr>
      <vt:lpstr>Respectme Young Filmmakers Competition and Anti-Bullying work from P6FA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McAra</dc:creator>
  <cp:lastModifiedBy>Fiona Thomson</cp:lastModifiedBy>
  <cp:revision>159</cp:revision>
  <cp:lastPrinted>2023-01-27T12:35:34Z</cp:lastPrinted>
  <dcterms:created xsi:type="dcterms:W3CDTF">2015-05-14T12:50:03Z</dcterms:created>
  <dcterms:modified xsi:type="dcterms:W3CDTF">2023-06-02T08:37:05Z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0x010100DC6C81135BB0AB42B87989F7E14B7FA2</vt:lpwstr>
  </property>
  <property fmtid="{D5CDD505-2E9C-101B-9397-08002B2CF9AE}" pid="3" name="MediaServiceImageTags">
    <vt:lpwstr/>
  </property>
</Properties>
</file>